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66"/>
  </p:notesMasterIdLst>
  <p:sldIdLst>
    <p:sldId id="292" r:id="rId3"/>
    <p:sldId id="295" r:id="rId4"/>
    <p:sldId id="257" r:id="rId5"/>
    <p:sldId id="301" r:id="rId6"/>
    <p:sldId id="303" r:id="rId7"/>
    <p:sldId id="305" r:id="rId8"/>
    <p:sldId id="307" r:id="rId9"/>
    <p:sldId id="313" r:id="rId10"/>
    <p:sldId id="311" r:id="rId11"/>
    <p:sldId id="312" r:id="rId12"/>
    <p:sldId id="321" r:id="rId13"/>
    <p:sldId id="322" r:id="rId14"/>
    <p:sldId id="323" r:id="rId15"/>
    <p:sldId id="315" r:id="rId16"/>
    <p:sldId id="293" r:id="rId17"/>
    <p:sldId id="296" r:id="rId18"/>
    <p:sldId id="298" r:id="rId19"/>
    <p:sldId id="299" r:id="rId20"/>
    <p:sldId id="302" r:id="rId21"/>
    <p:sldId id="304" r:id="rId22"/>
    <p:sldId id="306" r:id="rId23"/>
    <p:sldId id="308" r:id="rId24"/>
    <p:sldId id="317" r:id="rId25"/>
    <p:sldId id="310" r:id="rId26"/>
    <p:sldId id="318" r:id="rId27"/>
    <p:sldId id="319" r:id="rId28"/>
    <p:sldId id="320" r:id="rId29"/>
    <p:sldId id="314" r:id="rId30"/>
    <p:sldId id="316" r:id="rId31"/>
    <p:sldId id="300" r:id="rId32"/>
    <p:sldId id="297" r:id="rId33"/>
    <p:sldId id="258" r:id="rId34"/>
    <p:sldId id="259" r:id="rId35"/>
    <p:sldId id="260" r:id="rId36"/>
    <p:sldId id="269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70" r:id="rId46"/>
    <p:sldId id="271" r:id="rId47"/>
    <p:sldId id="272" r:id="rId48"/>
    <p:sldId id="273" r:id="rId49"/>
    <p:sldId id="274" r:id="rId50"/>
    <p:sldId id="275" r:id="rId51"/>
    <p:sldId id="276" r:id="rId52"/>
    <p:sldId id="277" r:id="rId53"/>
    <p:sldId id="278" r:id="rId54"/>
    <p:sldId id="279" r:id="rId55"/>
    <p:sldId id="280" r:id="rId56"/>
    <p:sldId id="281" r:id="rId57"/>
    <p:sldId id="282" r:id="rId58"/>
    <p:sldId id="283" r:id="rId59"/>
    <p:sldId id="284" r:id="rId60"/>
    <p:sldId id="285" r:id="rId61"/>
    <p:sldId id="286" r:id="rId62"/>
    <p:sldId id="287" r:id="rId63"/>
    <p:sldId id="288" r:id="rId64"/>
    <p:sldId id="289" r:id="rId6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Fira Sans" panose="020B0503050000020004" pitchFamily="34" charset="0"/>
      <p:regular r:id="rId71"/>
      <p:bold r:id="rId72"/>
      <p:italic r:id="rId73"/>
      <p:boldItalic r:id="rId74"/>
    </p:embeddedFont>
    <p:embeddedFont>
      <p:font typeface="Fira Sans Extra Condensed" panose="020F0502020204030204" pitchFamily="34" charset="0"/>
      <p:regular r:id="rId75"/>
      <p:bold r:id="rId76"/>
      <p:italic r:id="rId77"/>
      <p:boldItalic r:id="rId78"/>
    </p:embeddedFont>
    <p:embeddedFont>
      <p:font typeface="Fira Sans Extra Condensed Medium" panose="020B0603050000020004" pitchFamily="34" charset="0"/>
      <p:regular r:id="rId79"/>
      <p:bold r:id="rId80"/>
      <p:italic r:id="rId81"/>
      <p:boldItalic r:id="rId82"/>
    </p:embeddedFont>
    <p:embeddedFont>
      <p:font typeface="Fira Sans Extra Condensed SemiBold" panose="020B0603050000020004" pitchFamily="34" charset="0"/>
      <p:regular r:id="rId83"/>
      <p:bold r:id="rId84"/>
      <p:italic r:id="rId85"/>
      <p:boldItalic r:id="rId86"/>
    </p:embeddedFont>
    <p:embeddedFont>
      <p:font typeface="Lato Light" panose="020F0302020204030204" pitchFamily="34" charset="0"/>
      <p:regular r:id="rId87"/>
      <p:bold r:id="rId88"/>
      <p:italic r:id="rId89"/>
      <p:boldItalic r:id="rId90"/>
    </p:embeddedFont>
    <p:embeddedFont>
      <p:font typeface="Proxima Nova" panose="02000506030000020004" pitchFamily="2" charset="0"/>
      <p:regular r:id="rId91"/>
      <p:bold r:id="rId92"/>
      <p:italic r:id="rId93"/>
      <p:boldItalic r:id="rId94"/>
    </p:embeddedFont>
    <p:embeddedFont>
      <p:font typeface="Proxima Nova Semibold" panose="02000506030000020004" pitchFamily="2" charset="0"/>
      <p:regular r:id="rId95"/>
      <p:bold r:id="rId96"/>
      <p:italic r:id="rId97"/>
      <p:boldItalic r:id="rId98"/>
    </p:embeddedFont>
    <p:embeddedFont>
      <p:font typeface="Roboto" panose="02000000000000000000" pitchFamily="2" charset="0"/>
      <p:regular r:id="rId99"/>
      <p:bold r:id="rId100"/>
      <p:italic r:id="rId101"/>
      <p:boldItalic r:id="rId10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77"/>
    <p:restoredTop sz="94719"/>
  </p:normalViewPr>
  <p:slideViewPr>
    <p:cSldViewPr snapToGrid="0">
      <p:cViewPr>
        <p:scale>
          <a:sx n="150" d="100"/>
          <a:sy n="150" d="100"/>
        </p:scale>
        <p:origin x="73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font" Target="fonts/font23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102" Type="http://schemas.openxmlformats.org/officeDocument/2006/relationships/font" Target="fonts/font36.fntdata"/><Relationship Id="rId5" Type="http://schemas.openxmlformats.org/officeDocument/2006/relationships/slide" Target="slides/slide3.xml"/><Relationship Id="rId90" Type="http://schemas.openxmlformats.org/officeDocument/2006/relationships/font" Target="fonts/font24.fntdata"/><Relationship Id="rId95" Type="http://schemas.openxmlformats.org/officeDocument/2006/relationships/font" Target="fonts/font29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font" Target="fonts/font3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font" Target="fonts/font22.fntdata"/><Relationship Id="rId91" Type="http://schemas.openxmlformats.org/officeDocument/2006/relationships/font" Target="fonts/font25.fntdata"/><Relationship Id="rId96" Type="http://schemas.openxmlformats.org/officeDocument/2006/relationships/font" Target="fonts/font3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94" Type="http://schemas.openxmlformats.org/officeDocument/2006/relationships/font" Target="fonts/font28.fntdata"/><Relationship Id="rId99" Type="http://schemas.openxmlformats.org/officeDocument/2006/relationships/font" Target="fonts/font33.fntdata"/><Relationship Id="rId101" Type="http://schemas.openxmlformats.org/officeDocument/2006/relationships/font" Target="fonts/font3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0.fntdata"/><Relationship Id="rId97" Type="http://schemas.openxmlformats.org/officeDocument/2006/relationships/font" Target="fonts/font31.fntdata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font" Target="fonts/font5.fntdata"/><Relationship Id="rId92" Type="http://schemas.openxmlformats.org/officeDocument/2006/relationships/font" Target="fonts/font2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notesMaster" Target="notesMasters/notesMaster1.xml"/><Relationship Id="rId87" Type="http://schemas.openxmlformats.org/officeDocument/2006/relationships/font" Target="fonts/font21.fntdata"/><Relationship Id="rId61" Type="http://schemas.openxmlformats.org/officeDocument/2006/relationships/slide" Target="slides/slide59.xml"/><Relationship Id="rId82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11.fntdata"/><Relationship Id="rId100" Type="http://schemas.openxmlformats.org/officeDocument/2006/relationships/font" Target="fonts/font34.fntdata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6.fntdata"/><Relationship Id="rId93" Type="http://schemas.openxmlformats.org/officeDocument/2006/relationships/font" Target="fonts/font27.fntdata"/><Relationship Id="rId98" Type="http://schemas.openxmlformats.org/officeDocument/2006/relationships/font" Target="fonts/font32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font" Target="fonts/font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7DD614-5B4C-764B-ACB7-94DEED531B92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31E3B163-4981-FE43-BF68-F3C424E046AC}">
      <dgm:prSet phldrT="[Text]"/>
      <dgm:spPr/>
      <dgm:t>
        <a:bodyPr/>
        <a:lstStyle/>
        <a:p>
          <a:r>
            <a:rPr lang="en-GB" b="0" dirty="0"/>
            <a:t>Model Generation</a:t>
          </a:r>
        </a:p>
      </dgm:t>
    </dgm:pt>
    <dgm:pt modelId="{A4BEF98C-C0CF-7341-8E44-8C515681A502}" type="parTrans" cxnId="{0854DF1A-7AD6-0347-8945-DD1638149396}">
      <dgm:prSet/>
      <dgm:spPr/>
      <dgm:t>
        <a:bodyPr/>
        <a:lstStyle/>
        <a:p>
          <a:endParaRPr lang="en-GB" b="0"/>
        </a:p>
      </dgm:t>
    </dgm:pt>
    <dgm:pt modelId="{AC99D154-EC49-A74D-A1A0-7AC55653C026}" type="sibTrans" cxnId="{0854DF1A-7AD6-0347-8945-DD1638149396}">
      <dgm:prSet/>
      <dgm:spPr/>
      <dgm:t>
        <a:bodyPr/>
        <a:lstStyle/>
        <a:p>
          <a:endParaRPr lang="en-GB" b="0"/>
        </a:p>
      </dgm:t>
    </dgm:pt>
    <dgm:pt modelId="{D343D870-C6D6-204B-B938-C5E59643755C}">
      <dgm:prSet phldrT="[Text]"/>
      <dgm:spPr/>
      <dgm:t>
        <a:bodyPr/>
        <a:lstStyle/>
        <a:p>
          <a:r>
            <a:rPr lang="en-GB" b="0" dirty="0"/>
            <a:t>Model Development</a:t>
          </a:r>
        </a:p>
      </dgm:t>
    </dgm:pt>
    <dgm:pt modelId="{3D1DE726-B05B-6241-8C12-BDF93369BCA1}" type="parTrans" cxnId="{7D82D12F-5122-7B41-BFFF-AA30285DFFB2}">
      <dgm:prSet/>
      <dgm:spPr/>
      <dgm:t>
        <a:bodyPr/>
        <a:lstStyle/>
        <a:p>
          <a:endParaRPr lang="en-GB" b="0"/>
        </a:p>
      </dgm:t>
    </dgm:pt>
    <dgm:pt modelId="{208DD54C-B88C-CA41-B877-462B023B8FCB}" type="sibTrans" cxnId="{7D82D12F-5122-7B41-BFFF-AA30285DFFB2}">
      <dgm:prSet/>
      <dgm:spPr/>
      <dgm:t>
        <a:bodyPr/>
        <a:lstStyle/>
        <a:p>
          <a:endParaRPr lang="en-GB" b="0"/>
        </a:p>
      </dgm:t>
    </dgm:pt>
    <dgm:pt modelId="{361F8D87-E86F-9845-AA92-A0D47026279F}">
      <dgm:prSet phldrT="[Text]"/>
      <dgm:spPr/>
      <dgm:t>
        <a:bodyPr/>
        <a:lstStyle/>
        <a:p>
          <a:r>
            <a:rPr lang="en-GB" b="0" dirty="0"/>
            <a:t>Customer Diversification</a:t>
          </a:r>
        </a:p>
      </dgm:t>
    </dgm:pt>
    <dgm:pt modelId="{4920666A-2942-6B41-846E-FF77E36DC8C5}" type="parTrans" cxnId="{EE3DA929-FBFA-3048-806B-34C8F11461DD}">
      <dgm:prSet/>
      <dgm:spPr/>
      <dgm:t>
        <a:bodyPr/>
        <a:lstStyle/>
        <a:p>
          <a:endParaRPr lang="en-GB" b="0"/>
        </a:p>
      </dgm:t>
    </dgm:pt>
    <dgm:pt modelId="{653F2C17-502C-0242-A43B-934C60F698CC}" type="sibTrans" cxnId="{EE3DA929-FBFA-3048-806B-34C8F11461DD}">
      <dgm:prSet/>
      <dgm:spPr/>
      <dgm:t>
        <a:bodyPr/>
        <a:lstStyle/>
        <a:p>
          <a:endParaRPr lang="en-GB" b="0"/>
        </a:p>
      </dgm:t>
    </dgm:pt>
    <dgm:pt modelId="{A840ACC3-CB22-5747-831F-C5D0CC8F431B}">
      <dgm:prSet/>
      <dgm:spPr/>
      <dgm:t>
        <a:bodyPr/>
        <a:lstStyle/>
        <a:p>
          <a:r>
            <a:rPr lang="en-GB" b="0" dirty="0"/>
            <a:t>Article Diversification</a:t>
          </a:r>
        </a:p>
      </dgm:t>
    </dgm:pt>
    <dgm:pt modelId="{4226EE1F-A095-CC48-B7EC-39705FCB8020}" type="parTrans" cxnId="{FA0CC47A-E059-DE46-BBAE-DC093D38DD2C}">
      <dgm:prSet/>
      <dgm:spPr/>
      <dgm:t>
        <a:bodyPr/>
        <a:lstStyle/>
        <a:p>
          <a:endParaRPr lang="en-GB" b="0"/>
        </a:p>
      </dgm:t>
    </dgm:pt>
    <dgm:pt modelId="{6EE50458-C7F8-494D-96F4-3DAAB937E7EC}" type="sibTrans" cxnId="{FA0CC47A-E059-DE46-BBAE-DC093D38DD2C}">
      <dgm:prSet/>
      <dgm:spPr/>
      <dgm:t>
        <a:bodyPr/>
        <a:lstStyle/>
        <a:p>
          <a:endParaRPr lang="en-GB" b="0"/>
        </a:p>
      </dgm:t>
    </dgm:pt>
    <dgm:pt modelId="{7FC182BA-C36C-E04E-95E6-38C125CE2AA9}" type="pres">
      <dgm:prSet presAssocID="{A47DD614-5B4C-764B-ACB7-94DEED531B92}" presName="Name0" presStyleCnt="0">
        <dgm:presLayoutVars>
          <dgm:dir/>
          <dgm:resizeHandles val="exact"/>
        </dgm:presLayoutVars>
      </dgm:prSet>
      <dgm:spPr/>
    </dgm:pt>
    <dgm:pt modelId="{3ED1211B-BDEA-9F4B-A6B9-50D20D404B4B}" type="pres">
      <dgm:prSet presAssocID="{31E3B163-4981-FE43-BF68-F3C424E046AC}" presName="parTxOnly" presStyleLbl="node1" presStyleIdx="0" presStyleCnt="4">
        <dgm:presLayoutVars>
          <dgm:bulletEnabled val="1"/>
        </dgm:presLayoutVars>
      </dgm:prSet>
      <dgm:spPr/>
    </dgm:pt>
    <dgm:pt modelId="{45ABBB79-ABE1-0141-A249-D572BD1EB010}" type="pres">
      <dgm:prSet presAssocID="{AC99D154-EC49-A74D-A1A0-7AC55653C026}" presName="parSpace" presStyleCnt="0"/>
      <dgm:spPr/>
    </dgm:pt>
    <dgm:pt modelId="{40DBBCD2-D3B5-A940-8524-63E04107AAB9}" type="pres">
      <dgm:prSet presAssocID="{D343D870-C6D6-204B-B938-C5E59643755C}" presName="parTxOnly" presStyleLbl="node1" presStyleIdx="1" presStyleCnt="4">
        <dgm:presLayoutVars>
          <dgm:bulletEnabled val="1"/>
        </dgm:presLayoutVars>
      </dgm:prSet>
      <dgm:spPr/>
    </dgm:pt>
    <dgm:pt modelId="{91E2CE34-928E-D545-AB23-FEC5F6B66607}" type="pres">
      <dgm:prSet presAssocID="{208DD54C-B88C-CA41-B877-462B023B8FCB}" presName="parSpace" presStyleCnt="0"/>
      <dgm:spPr/>
    </dgm:pt>
    <dgm:pt modelId="{11C9F86B-59A4-BE42-805D-266E15A31EAF}" type="pres">
      <dgm:prSet presAssocID="{361F8D87-E86F-9845-AA92-A0D47026279F}" presName="parTxOnly" presStyleLbl="node1" presStyleIdx="2" presStyleCnt="4">
        <dgm:presLayoutVars>
          <dgm:bulletEnabled val="1"/>
        </dgm:presLayoutVars>
      </dgm:prSet>
      <dgm:spPr/>
    </dgm:pt>
    <dgm:pt modelId="{0C19E1BB-C401-9541-BFA4-AF0BB5EC5A0A}" type="pres">
      <dgm:prSet presAssocID="{653F2C17-502C-0242-A43B-934C60F698CC}" presName="parSpace" presStyleCnt="0"/>
      <dgm:spPr/>
    </dgm:pt>
    <dgm:pt modelId="{2945B0EA-3982-1642-BA5D-44C88261E13C}" type="pres">
      <dgm:prSet presAssocID="{A840ACC3-CB22-5747-831F-C5D0CC8F431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854DF1A-7AD6-0347-8945-DD1638149396}" srcId="{A47DD614-5B4C-764B-ACB7-94DEED531B92}" destId="{31E3B163-4981-FE43-BF68-F3C424E046AC}" srcOrd="0" destOrd="0" parTransId="{A4BEF98C-C0CF-7341-8E44-8C515681A502}" sibTransId="{AC99D154-EC49-A74D-A1A0-7AC55653C026}"/>
    <dgm:cxn modelId="{EE3DA929-FBFA-3048-806B-34C8F11461DD}" srcId="{A47DD614-5B4C-764B-ACB7-94DEED531B92}" destId="{361F8D87-E86F-9845-AA92-A0D47026279F}" srcOrd="2" destOrd="0" parTransId="{4920666A-2942-6B41-846E-FF77E36DC8C5}" sibTransId="{653F2C17-502C-0242-A43B-934C60F698CC}"/>
    <dgm:cxn modelId="{7D82D12F-5122-7B41-BFFF-AA30285DFFB2}" srcId="{A47DD614-5B4C-764B-ACB7-94DEED531B92}" destId="{D343D870-C6D6-204B-B938-C5E59643755C}" srcOrd="1" destOrd="0" parTransId="{3D1DE726-B05B-6241-8C12-BDF93369BCA1}" sibTransId="{208DD54C-B88C-CA41-B877-462B023B8FCB}"/>
    <dgm:cxn modelId="{ADBAA032-D395-6E46-8704-427C8F4C6523}" type="presOf" srcId="{A47DD614-5B4C-764B-ACB7-94DEED531B92}" destId="{7FC182BA-C36C-E04E-95E6-38C125CE2AA9}" srcOrd="0" destOrd="0" presId="urn:microsoft.com/office/officeart/2005/8/layout/hChevron3"/>
    <dgm:cxn modelId="{82C0A63C-07F2-0F45-A217-B798A20BD7FD}" type="presOf" srcId="{D343D870-C6D6-204B-B938-C5E59643755C}" destId="{40DBBCD2-D3B5-A940-8524-63E04107AAB9}" srcOrd="0" destOrd="0" presId="urn:microsoft.com/office/officeart/2005/8/layout/hChevron3"/>
    <dgm:cxn modelId="{120C6E64-7D8D-AB4C-B018-E6C5BE7C1D8C}" type="presOf" srcId="{361F8D87-E86F-9845-AA92-A0D47026279F}" destId="{11C9F86B-59A4-BE42-805D-266E15A31EAF}" srcOrd="0" destOrd="0" presId="urn:microsoft.com/office/officeart/2005/8/layout/hChevron3"/>
    <dgm:cxn modelId="{FA0CC47A-E059-DE46-BBAE-DC093D38DD2C}" srcId="{A47DD614-5B4C-764B-ACB7-94DEED531B92}" destId="{A840ACC3-CB22-5747-831F-C5D0CC8F431B}" srcOrd="3" destOrd="0" parTransId="{4226EE1F-A095-CC48-B7EC-39705FCB8020}" sibTransId="{6EE50458-C7F8-494D-96F4-3DAAB937E7EC}"/>
    <dgm:cxn modelId="{C67D827D-A432-5A48-B7EB-74515552EF4F}" type="presOf" srcId="{31E3B163-4981-FE43-BF68-F3C424E046AC}" destId="{3ED1211B-BDEA-9F4B-A6B9-50D20D404B4B}" srcOrd="0" destOrd="0" presId="urn:microsoft.com/office/officeart/2005/8/layout/hChevron3"/>
    <dgm:cxn modelId="{BD987FE5-CFE7-DA4A-BC7A-030881F2BF74}" type="presOf" srcId="{A840ACC3-CB22-5747-831F-C5D0CC8F431B}" destId="{2945B0EA-3982-1642-BA5D-44C88261E13C}" srcOrd="0" destOrd="0" presId="urn:microsoft.com/office/officeart/2005/8/layout/hChevron3"/>
    <dgm:cxn modelId="{632F4F85-F764-E74F-9A12-8F6926192E20}" type="presParOf" srcId="{7FC182BA-C36C-E04E-95E6-38C125CE2AA9}" destId="{3ED1211B-BDEA-9F4B-A6B9-50D20D404B4B}" srcOrd="0" destOrd="0" presId="urn:microsoft.com/office/officeart/2005/8/layout/hChevron3"/>
    <dgm:cxn modelId="{82B0414A-103E-514B-9C8D-5097C864781A}" type="presParOf" srcId="{7FC182BA-C36C-E04E-95E6-38C125CE2AA9}" destId="{45ABBB79-ABE1-0141-A249-D572BD1EB010}" srcOrd="1" destOrd="0" presId="urn:microsoft.com/office/officeart/2005/8/layout/hChevron3"/>
    <dgm:cxn modelId="{AB1031AA-148F-F24A-B0C2-43F8859B397A}" type="presParOf" srcId="{7FC182BA-C36C-E04E-95E6-38C125CE2AA9}" destId="{40DBBCD2-D3B5-A940-8524-63E04107AAB9}" srcOrd="2" destOrd="0" presId="urn:microsoft.com/office/officeart/2005/8/layout/hChevron3"/>
    <dgm:cxn modelId="{B1D93DE5-6EE3-E141-9FA0-DB1736E5B711}" type="presParOf" srcId="{7FC182BA-C36C-E04E-95E6-38C125CE2AA9}" destId="{91E2CE34-928E-D545-AB23-FEC5F6B66607}" srcOrd="3" destOrd="0" presId="urn:microsoft.com/office/officeart/2005/8/layout/hChevron3"/>
    <dgm:cxn modelId="{2ECA9E25-2F0C-8241-9B97-C575A7672EBC}" type="presParOf" srcId="{7FC182BA-C36C-E04E-95E6-38C125CE2AA9}" destId="{11C9F86B-59A4-BE42-805D-266E15A31EAF}" srcOrd="4" destOrd="0" presId="urn:microsoft.com/office/officeart/2005/8/layout/hChevron3"/>
    <dgm:cxn modelId="{68143222-16F1-DE47-AF2C-16DD65722DA7}" type="presParOf" srcId="{7FC182BA-C36C-E04E-95E6-38C125CE2AA9}" destId="{0C19E1BB-C401-9541-BFA4-AF0BB5EC5A0A}" srcOrd="5" destOrd="0" presId="urn:microsoft.com/office/officeart/2005/8/layout/hChevron3"/>
    <dgm:cxn modelId="{ECF01633-3269-4D4F-9509-C550387D6087}" type="presParOf" srcId="{7FC182BA-C36C-E04E-95E6-38C125CE2AA9}" destId="{2945B0EA-3982-1642-BA5D-44C88261E13C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7DD614-5B4C-764B-ACB7-94DEED531B92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31E3B163-4981-FE43-BF68-F3C424E046AC}">
      <dgm:prSet phldrT="[Text]"/>
      <dgm:spPr/>
      <dgm:t>
        <a:bodyPr/>
        <a:lstStyle/>
        <a:p>
          <a:r>
            <a:rPr lang="en-GB" dirty="0"/>
            <a:t>Model Generation</a:t>
          </a:r>
        </a:p>
      </dgm:t>
    </dgm:pt>
    <dgm:pt modelId="{A4BEF98C-C0CF-7341-8E44-8C515681A502}" type="parTrans" cxnId="{0854DF1A-7AD6-0347-8945-DD1638149396}">
      <dgm:prSet/>
      <dgm:spPr/>
      <dgm:t>
        <a:bodyPr/>
        <a:lstStyle/>
        <a:p>
          <a:endParaRPr lang="en-GB"/>
        </a:p>
      </dgm:t>
    </dgm:pt>
    <dgm:pt modelId="{AC99D154-EC49-A74D-A1A0-7AC55653C026}" type="sibTrans" cxnId="{0854DF1A-7AD6-0347-8945-DD1638149396}">
      <dgm:prSet/>
      <dgm:spPr/>
      <dgm:t>
        <a:bodyPr/>
        <a:lstStyle/>
        <a:p>
          <a:endParaRPr lang="en-GB"/>
        </a:p>
      </dgm:t>
    </dgm:pt>
    <dgm:pt modelId="{D343D870-C6D6-204B-B938-C5E59643755C}">
      <dgm:prSet phldrT="[Text]"/>
      <dgm:spPr/>
      <dgm:t>
        <a:bodyPr/>
        <a:lstStyle/>
        <a:p>
          <a:r>
            <a:rPr lang="en-GB" dirty="0"/>
            <a:t>Model Development</a:t>
          </a:r>
        </a:p>
      </dgm:t>
    </dgm:pt>
    <dgm:pt modelId="{3D1DE726-B05B-6241-8C12-BDF93369BCA1}" type="parTrans" cxnId="{7D82D12F-5122-7B41-BFFF-AA30285DFFB2}">
      <dgm:prSet/>
      <dgm:spPr/>
      <dgm:t>
        <a:bodyPr/>
        <a:lstStyle/>
        <a:p>
          <a:endParaRPr lang="en-GB"/>
        </a:p>
      </dgm:t>
    </dgm:pt>
    <dgm:pt modelId="{208DD54C-B88C-CA41-B877-462B023B8FCB}" type="sibTrans" cxnId="{7D82D12F-5122-7B41-BFFF-AA30285DFFB2}">
      <dgm:prSet/>
      <dgm:spPr/>
      <dgm:t>
        <a:bodyPr/>
        <a:lstStyle/>
        <a:p>
          <a:endParaRPr lang="en-GB"/>
        </a:p>
      </dgm:t>
    </dgm:pt>
    <dgm:pt modelId="{7FC182BA-C36C-E04E-95E6-38C125CE2AA9}" type="pres">
      <dgm:prSet presAssocID="{A47DD614-5B4C-764B-ACB7-94DEED531B92}" presName="Name0" presStyleCnt="0">
        <dgm:presLayoutVars>
          <dgm:dir/>
          <dgm:resizeHandles val="exact"/>
        </dgm:presLayoutVars>
      </dgm:prSet>
      <dgm:spPr/>
    </dgm:pt>
    <dgm:pt modelId="{3ED1211B-BDEA-9F4B-A6B9-50D20D404B4B}" type="pres">
      <dgm:prSet presAssocID="{31E3B163-4981-FE43-BF68-F3C424E046AC}" presName="parTxOnly" presStyleLbl="node1" presStyleIdx="0" presStyleCnt="2">
        <dgm:presLayoutVars>
          <dgm:bulletEnabled val="1"/>
        </dgm:presLayoutVars>
      </dgm:prSet>
      <dgm:spPr/>
    </dgm:pt>
    <dgm:pt modelId="{45ABBB79-ABE1-0141-A249-D572BD1EB010}" type="pres">
      <dgm:prSet presAssocID="{AC99D154-EC49-A74D-A1A0-7AC55653C026}" presName="parSpace" presStyleCnt="0"/>
      <dgm:spPr/>
    </dgm:pt>
    <dgm:pt modelId="{40DBBCD2-D3B5-A940-8524-63E04107AAB9}" type="pres">
      <dgm:prSet presAssocID="{D343D870-C6D6-204B-B938-C5E59643755C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0854DF1A-7AD6-0347-8945-DD1638149396}" srcId="{A47DD614-5B4C-764B-ACB7-94DEED531B92}" destId="{31E3B163-4981-FE43-BF68-F3C424E046AC}" srcOrd="0" destOrd="0" parTransId="{A4BEF98C-C0CF-7341-8E44-8C515681A502}" sibTransId="{AC99D154-EC49-A74D-A1A0-7AC55653C026}"/>
    <dgm:cxn modelId="{7D82D12F-5122-7B41-BFFF-AA30285DFFB2}" srcId="{A47DD614-5B4C-764B-ACB7-94DEED531B92}" destId="{D343D870-C6D6-204B-B938-C5E59643755C}" srcOrd="1" destOrd="0" parTransId="{3D1DE726-B05B-6241-8C12-BDF93369BCA1}" sibTransId="{208DD54C-B88C-CA41-B877-462B023B8FCB}"/>
    <dgm:cxn modelId="{ADBAA032-D395-6E46-8704-427C8F4C6523}" type="presOf" srcId="{A47DD614-5B4C-764B-ACB7-94DEED531B92}" destId="{7FC182BA-C36C-E04E-95E6-38C125CE2AA9}" srcOrd="0" destOrd="0" presId="urn:microsoft.com/office/officeart/2005/8/layout/hChevron3"/>
    <dgm:cxn modelId="{82C0A63C-07F2-0F45-A217-B798A20BD7FD}" type="presOf" srcId="{D343D870-C6D6-204B-B938-C5E59643755C}" destId="{40DBBCD2-D3B5-A940-8524-63E04107AAB9}" srcOrd="0" destOrd="0" presId="urn:microsoft.com/office/officeart/2005/8/layout/hChevron3"/>
    <dgm:cxn modelId="{C67D827D-A432-5A48-B7EB-74515552EF4F}" type="presOf" srcId="{31E3B163-4981-FE43-BF68-F3C424E046AC}" destId="{3ED1211B-BDEA-9F4B-A6B9-50D20D404B4B}" srcOrd="0" destOrd="0" presId="urn:microsoft.com/office/officeart/2005/8/layout/hChevron3"/>
    <dgm:cxn modelId="{632F4F85-F764-E74F-9A12-8F6926192E20}" type="presParOf" srcId="{7FC182BA-C36C-E04E-95E6-38C125CE2AA9}" destId="{3ED1211B-BDEA-9F4B-A6B9-50D20D404B4B}" srcOrd="0" destOrd="0" presId="urn:microsoft.com/office/officeart/2005/8/layout/hChevron3"/>
    <dgm:cxn modelId="{82B0414A-103E-514B-9C8D-5097C864781A}" type="presParOf" srcId="{7FC182BA-C36C-E04E-95E6-38C125CE2AA9}" destId="{45ABBB79-ABE1-0141-A249-D572BD1EB010}" srcOrd="1" destOrd="0" presId="urn:microsoft.com/office/officeart/2005/8/layout/hChevron3"/>
    <dgm:cxn modelId="{AB1031AA-148F-F24A-B0C2-43F8859B397A}" type="presParOf" srcId="{7FC182BA-C36C-E04E-95E6-38C125CE2AA9}" destId="{40DBBCD2-D3B5-A940-8524-63E04107AAB9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7DD614-5B4C-764B-ACB7-94DEED531B92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31E3B163-4981-FE43-BF68-F3C424E046AC}">
      <dgm:prSet phldrT="[Text]"/>
      <dgm:spPr/>
      <dgm:t>
        <a:bodyPr/>
        <a:lstStyle/>
        <a:p>
          <a:r>
            <a:rPr lang="en-GB" dirty="0"/>
            <a:t>Global Candidates</a:t>
          </a:r>
        </a:p>
      </dgm:t>
    </dgm:pt>
    <dgm:pt modelId="{A4BEF98C-C0CF-7341-8E44-8C515681A502}" type="parTrans" cxnId="{0854DF1A-7AD6-0347-8945-DD1638149396}">
      <dgm:prSet/>
      <dgm:spPr/>
      <dgm:t>
        <a:bodyPr/>
        <a:lstStyle/>
        <a:p>
          <a:endParaRPr lang="en-GB"/>
        </a:p>
      </dgm:t>
    </dgm:pt>
    <dgm:pt modelId="{AC99D154-EC49-A74D-A1A0-7AC55653C026}" type="sibTrans" cxnId="{0854DF1A-7AD6-0347-8945-DD1638149396}">
      <dgm:prSet/>
      <dgm:spPr/>
      <dgm:t>
        <a:bodyPr/>
        <a:lstStyle/>
        <a:p>
          <a:endParaRPr lang="en-GB"/>
        </a:p>
      </dgm:t>
    </dgm:pt>
    <dgm:pt modelId="{D343D870-C6D6-204B-B938-C5E59643755C}">
      <dgm:prSet phldrT="[Text]"/>
      <dgm:spPr/>
      <dgm:t>
        <a:bodyPr/>
        <a:lstStyle/>
        <a:p>
          <a:r>
            <a:rPr lang="en-GB" dirty="0"/>
            <a:t>Cold Start</a:t>
          </a:r>
        </a:p>
      </dgm:t>
    </dgm:pt>
    <dgm:pt modelId="{3D1DE726-B05B-6241-8C12-BDF93369BCA1}" type="parTrans" cxnId="{7D82D12F-5122-7B41-BFFF-AA30285DFFB2}">
      <dgm:prSet/>
      <dgm:spPr/>
      <dgm:t>
        <a:bodyPr/>
        <a:lstStyle/>
        <a:p>
          <a:endParaRPr lang="en-GB"/>
        </a:p>
      </dgm:t>
    </dgm:pt>
    <dgm:pt modelId="{208DD54C-B88C-CA41-B877-462B023B8FCB}" type="sibTrans" cxnId="{7D82D12F-5122-7B41-BFFF-AA30285DFFB2}">
      <dgm:prSet/>
      <dgm:spPr/>
      <dgm:t>
        <a:bodyPr/>
        <a:lstStyle/>
        <a:p>
          <a:endParaRPr lang="en-GB"/>
        </a:p>
      </dgm:t>
    </dgm:pt>
    <dgm:pt modelId="{D7CAE0BB-AD19-7E45-8C71-BCC0D4FB175D}">
      <dgm:prSet/>
      <dgm:spPr/>
      <dgm:t>
        <a:bodyPr/>
        <a:lstStyle/>
        <a:p>
          <a:r>
            <a:rPr lang="en-GB" dirty="0"/>
            <a:t>Personalised Candidates </a:t>
          </a:r>
        </a:p>
      </dgm:t>
    </dgm:pt>
    <dgm:pt modelId="{1A70DBA1-A62B-894B-B160-0566C7EE7C8A}" type="parTrans" cxnId="{B67870D5-3E0C-3B42-8DB7-6D0B6B8472CE}">
      <dgm:prSet/>
      <dgm:spPr/>
      <dgm:t>
        <a:bodyPr/>
        <a:lstStyle/>
        <a:p>
          <a:endParaRPr lang="en-GB"/>
        </a:p>
      </dgm:t>
    </dgm:pt>
    <dgm:pt modelId="{126967C7-51F8-614F-AC1D-5F42A0112D0A}" type="sibTrans" cxnId="{B67870D5-3E0C-3B42-8DB7-6D0B6B8472CE}">
      <dgm:prSet/>
      <dgm:spPr/>
      <dgm:t>
        <a:bodyPr/>
        <a:lstStyle/>
        <a:p>
          <a:endParaRPr lang="en-GB"/>
        </a:p>
      </dgm:t>
    </dgm:pt>
    <dgm:pt modelId="{7FC182BA-C36C-E04E-95E6-38C125CE2AA9}" type="pres">
      <dgm:prSet presAssocID="{A47DD614-5B4C-764B-ACB7-94DEED531B92}" presName="Name0" presStyleCnt="0">
        <dgm:presLayoutVars>
          <dgm:dir/>
          <dgm:resizeHandles val="exact"/>
        </dgm:presLayoutVars>
      </dgm:prSet>
      <dgm:spPr/>
    </dgm:pt>
    <dgm:pt modelId="{3ED1211B-BDEA-9F4B-A6B9-50D20D404B4B}" type="pres">
      <dgm:prSet presAssocID="{31E3B163-4981-FE43-BF68-F3C424E046AC}" presName="parTxOnly" presStyleLbl="node1" presStyleIdx="0" presStyleCnt="3">
        <dgm:presLayoutVars>
          <dgm:bulletEnabled val="1"/>
        </dgm:presLayoutVars>
      </dgm:prSet>
      <dgm:spPr/>
    </dgm:pt>
    <dgm:pt modelId="{45ABBB79-ABE1-0141-A249-D572BD1EB010}" type="pres">
      <dgm:prSet presAssocID="{AC99D154-EC49-A74D-A1A0-7AC55653C026}" presName="parSpace" presStyleCnt="0"/>
      <dgm:spPr/>
    </dgm:pt>
    <dgm:pt modelId="{404659DE-6E70-2446-8D9A-049F437159E3}" type="pres">
      <dgm:prSet presAssocID="{D7CAE0BB-AD19-7E45-8C71-BCC0D4FB175D}" presName="parTxOnly" presStyleLbl="node1" presStyleIdx="1" presStyleCnt="3">
        <dgm:presLayoutVars>
          <dgm:bulletEnabled val="1"/>
        </dgm:presLayoutVars>
      </dgm:prSet>
      <dgm:spPr/>
    </dgm:pt>
    <dgm:pt modelId="{9305E52A-BE4B-8B4C-94E2-B9DF92A315F0}" type="pres">
      <dgm:prSet presAssocID="{126967C7-51F8-614F-AC1D-5F42A0112D0A}" presName="parSpace" presStyleCnt="0"/>
      <dgm:spPr/>
    </dgm:pt>
    <dgm:pt modelId="{40DBBCD2-D3B5-A940-8524-63E04107AAB9}" type="pres">
      <dgm:prSet presAssocID="{D343D870-C6D6-204B-B938-C5E59643755C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0854DF1A-7AD6-0347-8945-DD1638149396}" srcId="{A47DD614-5B4C-764B-ACB7-94DEED531B92}" destId="{31E3B163-4981-FE43-BF68-F3C424E046AC}" srcOrd="0" destOrd="0" parTransId="{A4BEF98C-C0CF-7341-8E44-8C515681A502}" sibTransId="{AC99D154-EC49-A74D-A1A0-7AC55653C026}"/>
    <dgm:cxn modelId="{F4778A22-DAB8-4C4C-8E3A-1FD7F786395E}" type="presOf" srcId="{D7CAE0BB-AD19-7E45-8C71-BCC0D4FB175D}" destId="{404659DE-6E70-2446-8D9A-049F437159E3}" srcOrd="0" destOrd="0" presId="urn:microsoft.com/office/officeart/2005/8/layout/hChevron3"/>
    <dgm:cxn modelId="{7D82D12F-5122-7B41-BFFF-AA30285DFFB2}" srcId="{A47DD614-5B4C-764B-ACB7-94DEED531B92}" destId="{D343D870-C6D6-204B-B938-C5E59643755C}" srcOrd="2" destOrd="0" parTransId="{3D1DE726-B05B-6241-8C12-BDF93369BCA1}" sibTransId="{208DD54C-B88C-CA41-B877-462B023B8FCB}"/>
    <dgm:cxn modelId="{ADBAA032-D395-6E46-8704-427C8F4C6523}" type="presOf" srcId="{A47DD614-5B4C-764B-ACB7-94DEED531B92}" destId="{7FC182BA-C36C-E04E-95E6-38C125CE2AA9}" srcOrd="0" destOrd="0" presId="urn:microsoft.com/office/officeart/2005/8/layout/hChevron3"/>
    <dgm:cxn modelId="{82C0A63C-07F2-0F45-A217-B798A20BD7FD}" type="presOf" srcId="{D343D870-C6D6-204B-B938-C5E59643755C}" destId="{40DBBCD2-D3B5-A940-8524-63E04107AAB9}" srcOrd="0" destOrd="0" presId="urn:microsoft.com/office/officeart/2005/8/layout/hChevron3"/>
    <dgm:cxn modelId="{C67D827D-A432-5A48-B7EB-74515552EF4F}" type="presOf" srcId="{31E3B163-4981-FE43-BF68-F3C424E046AC}" destId="{3ED1211B-BDEA-9F4B-A6B9-50D20D404B4B}" srcOrd="0" destOrd="0" presId="urn:microsoft.com/office/officeart/2005/8/layout/hChevron3"/>
    <dgm:cxn modelId="{B67870D5-3E0C-3B42-8DB7-6D0B6B8472CE}" srcId="{A47DD614-5B4C-764B-ACB7-94DEED531B92}" destId="{D7CAE0BB-AD19-7E45-8C71-BCC0D4FB175D}" srcOrd="1" destOrd="0" parTransId="{1A70DBA1-A62B-894B-B160-0566C7EE7C8A}" sibTransId="{126967C7-51F8-614F-AC1D-5F42A0112D0A}"/>
    <dgm:cxn modelId="{632F4F85-F764-E74F-9A12-8F6926192E20}" type="presParOf" srcId="{7FC182BA-C36C-E04E-95E6-38C125CE2AA9}" destId="{3ED1211B-BDEA-9F4B-A6B9-50D20D404B4B}" srcOrd="0" destOrd="0" presId="urn:microsoft.com/office/officeart/2005/8/layout/hChevron3"/>
    <dgm:cxn modelId="{82B0414A-103E-514B-9C8D-5097C864781A}" type="presParOf" srcId="{7FC182BA-C36C-E04E-95E6-38C125CE2AA9}" destId="{45ABBB79-ABE1-0141-A249-D572BD1EB010}" srcOrd="1" destOrd="0" presId="urn:microsoft.com/office/officeart/2005/8/layout/hChevron3"/>
    <dgm:cxn modelId="{8AE55956-8C9E-FC41-8AE7-A6026F0F40BA}" type="presParOf" srcId="{7FC182BA-C36C-E04E-95E6-38C125CE2AA9}" destId="{404659DE-6E70-2446-8D9A-049F437159E3}" srcOrd="2" destOrd="0" presId="urn:microsoft.com/office/officeart/2005/8/layout/hChevron3"/>
    <dgm:cxn modelId="{4668D3B4-50C8-0649-B1FB-1731ECDCEBCA}" type="presParOf" srcId="{7FC182BA-C36C-E04E-95E6-38C125CE2AA9}" destId="{9305E52A-BE4B-8B4C-94E2-B9DF92A315F0}" srcOrd="3" destOrd="0" presId="urn:microsoft.com/office/officeart/2005/8/layout/hChevron3"/>
    <dgm:cxn modelId="{AB1031AA-148F-F24A-B0C2-43F8859B397A}" type="presParOf" srcId="{7FC182BA-C36C-E04E-95E6-38C125CE2AA9}" destId="{40DBBCD2-D3B5-A940-8524-63E04107AAB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7DD614-5B4C-764B-ACB7-94DEED531B92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31E3B163-4981-FE43-BF68-F3C424E046AC}">
      <dgm:prSet phldrT="[Text]"/>
      <dgm:spPr/>
      <dgm:t>
        <a:bodyPr/>
        <a:lstStyle/>
        <a:p>
          <a:r>
            <a:rPr lang="en-GB" b="0" dirty="0"/>
            <a:t>Model Generation</a:t>
          </a:r>
        </a:p>
      </dgm:t>
    </dgm:pt>
    <dgm:pt modelId="{A4BEF98C-C0CF-7341-8E44-8C515681A502}" type="parTrans" cxnId="{0854DF1A-7AD6-0347-8945-DD1638149396}">
      <dgm:prSet/>
      <dgm:spPr/>
      <dgm:t>
        <a:bodyPr/>
        <a:lstStyle/>
        <a:p>
          <a:endParaRPr lang="en-GB" b="0"/>
        </a:p>
      </dgm:t>
    </dgm:pt>
    <dgm:pt modelId="{AC99D154-EC49-A74D-A1A0-7AC55653C026}" type="sibTrans" cxnId="{0854DF1A-7AD6-0347-8945-DD1638149396}">
      <dgm:prSet/>
      <dgm:spPr/>
      <dgm:t>
        <a:bodyPr/>
        <a:lstStyle/>
        <a:p>
          <a:endParaRPr lang="en-GB" b="0"/>
        </a:p>
      </dgm:t>
    </dgm:pt>
    <dgm:pt modelId="{D343D870-C6D6-204B-B938-C5E59643755C}">
      <dgm:prSet phldrT="[Text]"/>
      <dgm:spPr/>
      <dgm:t>
        <a:bodyPr/>
        <a:lstStyle/>
        <a:p>
          <a:r>
            <a:rPr lang="en-GB" b="0" dirty="0"/>
            <a:t>Model Development</a:t>
          </a:r>
        </a:p>
      </dgm:t>
    </dgm:pt>
    <dgm:pt modelId="{3D1DE726-B05B-6241-8C12-BDF93369BCA1}" type="parTrans" cxnId="{7D82D12F-5122-7B41-BFFF-AA30285DFFB2}">
      <dgm:prSet/>
      <dgm:spPr/>
      <dgm:t>
        <a:bodyPr/>
        <a:lstStyle/>
        <a:p>
          <a:endParaRPr lang="en-GB" b="0"/>
        </a:p>
      </dgm:t>
    </dgm:pt>
    <dgm:pt modelId="{208DD54C-B88C-CA41-B877-462B023B8FCB}" type="sibTrans" cxnId="{7D82D12F-5122-7B41-BFFF-AA30285DFFB2}">
      <dgm:prSet/>
      <dgm:spPr/>
      <dgm:t>
        <a:bodyPr/>
        <a:lstStyle/>
        <a:p>
          <a:endParaRPr lang="en-GB" b="0"/>
        </a:p>
      </dgm:t>
    </dgm:pt>
    <dgm:pt modelId="{361F8D87-E86F-9845-AA92-A0D47026279F}">
      <dgm:prSet phldrT="[Text]"/>
      <dgm:spPr/>
      <dgm:t>
        <a:bodyPr/>
        <a:lstStyle/>
        <a:p>
          <a:r>
            <a:rPr lang="en-GB" b="0" dirty="0"/>
            <a:t>Customer Diversification</a:t>
          </a:r>
        </a:p>
      </dgm:t>
    </dgm:pt>
    <dgm:pt modelId="{4920666A-2942-6B41-846E-FF77E36DC8C5}" type="parTrans" cxnId="{EE3DA929-FBFA-3048-806B-34C8F11461DD}">
      <dgm:prSet/>
      <dgm:spPr/>
      <dgm:t>
        <a:bodyPr/>
        <a:lstStyle/>
        <a:p>
          <a:endParaRPr lang="en-GB" b="0"/>
        </a:p>
      </dgm:t>
    </dgm:pt>
    <dgm:pt modelId="{653F2C17-502C-0242-A43B-934C60F698CC}" type="sibTrans" cxnId="{EE3DA929-FBFA-3048-806B-34C8F11461DD}">
      <dgm:prSet/>
      <dgm:spPr/>
      <dgm:t>
        <a:bodyPr/>
        <a:lstStyle/>
        <a:p>
          <a:endParaRPr lang="en-GB" b="0"/>
        </a:p>
      </dgm:t>
    </dgm:pt>
    <dgm:pt modelId="{A840ACC3-CB22-5747-831F-C5D0CC8F431B}">
      <dgm:prSet/>
      <dgm:spPr/>
      <dgm:t>
        <a:bodyPr/>
        <a:lstStyle/>
        <a:p>
          <a:r>
            <a:rPr lang="en-GB" b="0" dirty="0"/>
            <a:t>Article Diversification</a:t>
          </a:r>
        </a:p>
      </dgm:t>
    </dgm:pt>
    <dgm:pt modelId="{4226EE1F-A095-CC48-B7EC-39705FCB8020}" type="parTrans" cxnId="{FA0CC47A-E059-DE46-BBAE-DC093D38DD2C}">
      <dgm:prSet/>
      <dgm:spPr/>
      <dgm:t>
        <a:bodyPr/>
        <a:lstStyle/>
        <a:p>
          <a:endParaRPr lang="en-GB" b="0"/>
        </a:p>
      </dgm:t>
    </dgm:pt>
    <dgm:pt modelId="{6EE50458-C7F8-494D-96F4-3DAAB937E7EC}" type="sibTrans" cxnId="{FA0CC47A-E059-DE46-BBAE-DC093D38DD2C}">
      <dgm:prSet/>
      <dgm:spPr/>
      <dgm:t>
        <a:bodyPr/>
        <a:lstStyle/>
        <a:p>
          <a:endParaRPr lang="en-GB" b="0"/>
        </a:p>
      </dgm:t>
    </dgm:pt>
    <dgm:pt modelId="{7FC182BA-C36C-E04E-95E6-38C125CE2AA9}" type="pres">
      <dgm:prSet presAssocID="{A47DD614-5B4C-764B-ACB7-94DEED531B92}" presName="Name0" presStyleCnt="0">
        <dgm:presLayoutVars>
          <dgm:dir/>
          <dgm:resizeHandles val="exact"/>
        </dgm:presLayoutVars>
      </dgm:prSet>
      <dgm:spPr/>
    </dgm:pt>
    <dgm:pt modelId="{3ED1211B-BDEA-9F4B-A6B9-50D20D404B4B}" type="pres">
      <dgm:prSet presAssocID="{31E3B163-4981-FE43-BF68-F3C424E046AC}" presName="parTxOnly" presStyleLbl="node1" presStyleIdx="0" presStyleCnt="4">
        <dgm:presLayoutVars>
          <dgm:bulletEnabled val="1"/>
        </dgm:presLayoutVars>
      </dgm:prSet>
      <dgm:spPr/>
    </dgm:pt>
    <dgm:pt modelId="{45ABBB79-ABE1-0141-A249-D572BD1EB010}" type="pres">
      <dgm:prSet presAssocID="{AC99D154-EC49-A74D-A1A0-7AC55653C026}" presName="parSpace" presStyleCnt="0"/>
      <dgm:spPr/>
    </dgm:pt>
    <dgm:pt modelId="{40DBBCD2-D3B5-A940-8524-63E04107AAB9}" type="pres">
      <dgm:prSet presAssocID="{D343D870-C6D6-204B-B938-C5E59643755C}" presName="parTxOnly" presStyleLbl="node1" presStyleIdx="1" presStyleCnt="4">
        <dgm:presLayoutVars>
          <dgm:bulletEnabled val="1"/>
        </dgm:presLayoutVars>
      </dgm:prSet>
      <dgm:spPr/>
    </dgm:pt>
    <dgm:pt modelId="{91E2CE34-928E-D545-AB23-FEC5F6B66607}" type="pres">
      <dgm:prSet presAssocID="{208DD54C-B88C-CA41-B877-462B023B8FCB}" presName="parSpace" presStyleCnt="0"/>
      <dgm:spPr/>
    </dgm:pt>
    <dgm:pt modelId="{11C9F86B-59A4-BE42-805D-266E15A31EAF}" type="pres">
      <dgm:prSet presAssocID="{361F8D87-E86F-9845-AA92-A0D47026279F}" presName="parTxOnly" presStyleLbl="node1" presStyleIdx="2" presStyleCnt="4">
        <dgm:presLayoutVars>
          <dgm:bulletEnabled val="1"/>
        </dgm:presLayoutVars>
      </dgm:prSet>
      <dgm:spPr/>
    </dgm:pt>
    <dgm:pt modelId="{0C19E1BB-C401-9541-BFA4-AF0BB5EC5A0A}" type="pres">
      <dgm:prSet presAssocID="{653F2C17-502C-0242-A43B-934C60F698CC}" presName="parSpace" presStyleCnt="0"/>
      <dgm:spPr/>
    </dgm:pt>
    <dgm:pt modelId="{2945B0EA-3982-1642-BA5D-44C88261E13C}" type="pres">
      <dgm:prSet presAssocID="{A840ACC3-CB22-5747-831F-C5D0CC8F431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854DF1A-7AD6-0347-8945-DD1638149396}" srcId="{A47DD614-5B4C-764B-ACB7-94DEED531B92}" destId="{31E3B163-4981-FE43-BF68-F3C424E046AC}" srcOrd="0" destOrd="0" parTransId="{A4BEF98C-C0CF-7341-8E44-8C515681A502}" sibTransId="{AC99D154-EC49-A74D-A1A0-7AC55653C026}"/>
    <dgm:cxn modelId="{EE3DA929-FBFA-3048-806B-34C8F11461DD}" srcId="{A47DD614-5B4C-764B-ACB7-94DEED531B92}" destId="{361F8D87-E86F-9845-AA92-A0D47026279F}" srcOrd="2" destOrd="0" parTransId="{4920666A-2942-6B41-846E-FF77E36DC8C5}" sibTransId="{653F2C17-502C-0242-A43B-934C60F698CC}"/>
    <dgm:cxn modelId="{7D82D12F-5122-7B41-BFFF-AA30285DFFB2}" srcId="{A47DD614-5B4C-764B-ACB7-94DEED531B92}" destId="{D343D870-C6D6-204B-B938-C5E59643755C}" srcOrd="1" destOrd="0" parTransId="{3D1DE726-B05B-6241-8C12-BDF93369BCA1}" sibTransId="{208DD54C-B88C-CA41-B877-462B023B8FCB}"/>
    <dgm:cxn modelId="{ADBAA032-D395-6E46-8704-427C8F4C6523}" type="presOf" srcId="{A47DD614-5B4C-764B-ACB7-94DEED531B92}" destId="{7FC182BA-C36C-E04E-95E6-38C125CE2AA9}" srcOrd="0" destOrd="0" presId="urn:microsoft.com/office/officeart/2005/8/layout/hChevron3"/>
    <dgm:cxn modelId="{82C0A63C-07F2-0F45-A217-B798A20BD7FD}" type="presOf" srcId="{D343D870-C6D6-204B-B938-C5E59643755C}" destId="{40DBBCD2-D3B5-A940-8524-63E04107AAB9}" srcOrd="0" destOrd="0" presId="urn:microsoft.com/office/officeart/2005/8/layout/hChevron3"/>
    <dgm:cxn modelId="{120C6E64-7D8D-AB4C-B018-E6C5BE7C1D8C}" type="presOf" srcId="{361F8D87-E86F-9845-AA92-A0D47026279F}" destId="{11C9F86B-59A4-BE42-805D-266E15A31EAF}" srcOrd="0" destOrd="0" presId="urn:microsoft.com/office/officeart/2005/8/layout/hChevron3"/>
    <dgm:cxn modelId="{FA0CC47A-E059-DE46-BBAE-DC093D38DD2C}" srcId="{A47DD614-5B4C-764B-ACB7-94DEED531B92}" destId="{A840ACC3-CB22-5747-831F-C5D0CC8F431B}" srcOrd="3" destOrd="0" parTransId="{4226EE1F-A095-CC48-B7EC-39705FCB8020}" sibTransId="{6EE50458-C7F8-494D-96F4-3DAAB937E7EC}"/>
    <dgm:cxn modelId="{C67D827D-A432-5A48-B7EB-74515552EF4F}" type="presOf" srcId="{31E3B163-4981-FE43-BF68-F3C424E046AC}" destId="{3ED1211B-BDEA-9F4B-A6B9-50D20D404B4B}" srcOrd="0" destOrd="0" presId="urn:microsoft.com/office/officeart/2005/8/layout/hChevron3"/>
    <dgm:cxn modelId="{BD987FE5-CFE7-DA4A-BC7A-030881F2BF74}" type="presOf" srcId="{A840ACC3-CB22-5747-831F-C5D0CC8F431B}" destId="{2945B0EA-3982-1642-BA5D-44C88261E13C}" srcOrd="0" destOrd="0" presId="urn:microsoft.com/office/officeart/2005/8/layout/hChevron3"/>
    <dgm:cxn modelId="{632F4F85-F764-E74F-9A12-8F6926192E20}" type="presParOf" srcId="{7FC182BA-C36C-E04E-95E6-38C125CE2AA9}" destId="{3ED1211B-BDEA-9F4B-A6B9-50D20D404B4B}" srcOrd="0" destOrd="0" presId="urn:microsoft.com/office/officeart/2005/8/layout/hChevron3"/>
    <dgm:cxn modelId="{82B0414A-103E-514B-9C8D-5097C864781A}" type="presParOf" srcId="{7FC182BA-C36C-E04E-95E6-38C125CE2AA9}" destId="{45ABBB79-ABE1-0141-A249-D572BD1EB010}" srcOrd="1" destOrd="0" presId="urn:microsoft.com/office/officeart/2005/8/layout/hChevron3"/>
    <dgm:cxn modelId="{AB1031AA-148F-F24A-B0C2-43F8859B397A}" type="presParOf" srcId="{7FC182BA-C36C-E04E-95E6-38C125CE2AA9}" destId="{40DBBCD2-D3B5-A940-8524-63E04107AAB9}" srcOrd="2" destOrd="0" presId="urn:microsoft.com/office/officeart/2005/8/layout/hChevron3"/>
    <dgm:cxn modelId="{B1D93DE5-6EE3-E141-9FA0-DB1736E5B711}" type="presParOf" srcId="{7FC182BA-C36C-E04E-95E6-38C125CE2AA9}" destId="{91E2CE34-928E-D545-AB23-FEC5F6B66607}" srcOrd="3" destOrd="0" presId="urn:microsoft.com/office/officeart/2005/8/layout/hChevron3"/>
    <dgm:cxn modelId="{2ECA9E25-2F0C-8241-9B97-C575A7672EBC}" type="presParOf" srcId="{7FC182BA-C36C-E04E-95E6-38C125CE2AA9}" destId="{11C9F86B-59A4-BE42-805D-266E15A31EAF}" srcOrd="4" destOrd="0" presId="urn:microsoft.com/office/officeart/2005/8/layout/hChevron3"/>
    <dgm:cxn modelId="{68143222-16F1-DE47-AF2C-16DD65722DA7}" type="presParOf" srcId="{7FC182BA-C36C-E04E-95E6-38C125CE2AA9}" destId="{0C19E1BB-C401-9541-BFA4-AF0BB5EC5A0A}" srcOrd="5" destOrd="0" presId="urn:microsoft.com/office/officeart/2005/8/layout/hChevron3"/>
    <dgm:cxn modelId="{ECF01633-3269-4D4F-9509-C550387D6087}" type="presParOf" srcId="{7FC182BA-C36C-E04E-95E6-38C125CE2AA9}" destId="{2945B0EA-3982-1642-BA5D-44C88261E13C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7DD614-5B4C-764B-ACB7-94DEED531B92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31E3B163-4981-FE43-BF68-F3C424E046AC}">
      <dgm:prSet phldrT="[Text]"/>
      <dgm:spPr/>
      <dgm:t>
        <a:bodyPr/>
        <a:lstStyle/>
        <a:p>
          <a:r>
            <a:rPr lang="en-GB" dirty="0"/>
            <a:t>Model Generation</a:t>
          </a:r>
        </a:p>
      </dgm:t>
    </dgm:pt>
    <dgm:pt modelId="{A4BEF98C-C0CF-7341-8E44-8C515681A502}" type="parTrans" cxnId="{0854DF1A-7AD6-0347-8945-DD1638149396}">
      <dgm:prSet/>
      <dgm:spPr/>
      <dgm:t>
        <a:bodyPr/>
        <a:lstStyle/>
        <a:p>
          <a:endParaRPr lang="en-GB"/>
        </a:p>
      </dgm:t>
    </dgm:pt>
    <dgm:pt modelId="{AC99D154-EC49-A74D-A1A0-7AC55653C026}" type="sibTrans" cxnId="{0854DF1A-7AD6-0347-8945-DD1638149396}">
      <dgm:prSet/>
      <dgm:spPr/>
      <dgm:t>
        <a:bodyPr/>
        <a:lstStyle/>
        <a:p>
          <a:endParaRPr lang="en-GB"/>
        </a:p>
      </dgm:t>
    </dgm:pt>
    <dgm:pt modelId="{D343D870-C6D6-204B-B938-C5E59643755C}">
      <dgm:prSet phldrT="[Text]"/>
      <dgm:spPr/>
      <dgm:t>
        <a:bodyPr/>
        <a:lstStyle/>
        <a:p>
          <a:r>
            <a:rPr lang="en-GB" dirty="0"/>
            <a:t>Model Development</a:t>
          </a:r>
        </a:p>
      </dgm:t>
    </dgm:pt>
    <dgm:pt modelId="{3D1DE726-B05B-6241-8C12-BDF93369BCA1}" type="parTrans" cxnId="{7D82D12F-5122-7B41-BFFF-AA30285DFFB2}">
      <dgm:prSet/>
      <dgm:spPr/>
      <dgm:t>
        <a:bodyPr/>
        <a:lstStyle/>
        <a:p>
          <a:endParaRPr lang="en-GB"/>
        </a:p>
      </dgm:t>
    </dgm:pt>
    <dgm:pt modelId="{208DD54C-B88C-CA41-B877-462B023B8FCB}" type="sibTrans" cxnId="{7D82D12F-5122-7B41-BFFF-AA30285DFFB2}">
      <dgm:prSet/>
      <dgm:spPr/>
      <dgm:t>
        <a:bodyPr/>
        <a:lstStyle/>
        <a:p>
          <a:endParaRPr lang="en-GB"/>
        </a:p>
      </dgm:t>
    </dgm:pt>
    <dgm:pt modelId="{7FC182BA-C36C-E04E-95E6-38C125CE2AA9}" type="pres">
      <dgm:prSet presAssocID="{A47DD614-5B4C-764B-ACB7-94DEED531B92}" presName="Name0" presStyleCnt="0">
        <dgm:presLayoutVars>
          <dgm:dir/>
          <dgm:resizeHandles val="exact"/>
        </dgm:presLayoutVars>
      </dgm:prSet>
      <dgm:spPr/>
    </dgm:pt>
    <dgm:pt modelId="{3ED1211B-BDEA-9F4B-A6B9-50D20D404B4B}" type="pres">
      <dgm:prSet presAssocID="{31E3B163-4981-FE43-BF68-F3C424E046AC}" presName="parTxOnly" presStyleLbl="node1" presStyleIdx="0" presStyleCnt="2">
        <dgm:presLayoutVars>
          <dgm:bulletEnabled val="1"/>
        </dgm:presLayoutVars>
      </dgm:prSet>
      <dgm:spPr/>
    </dgm:pt>
    <dgm:pt modelId="{45ABBB79-ABE1-0141-A249-D572BD1EB010}" type="pres">
      <dgm:prSet presAssocID="{AC99D154-EC49-A74D-A1A0-7AC55653C026}" presName="parSpace" presStyleCnt="0"/>
      <dgm:spPr/>
    </dgm:pt>
    <dgm:pt modelId="{40DBBCD2-D3B5-A940-8524-63E04107AAB9}" type="pres">
      <dgm:prSet presAssocID="{D343D870-C6D6-204B-B938-C5E59643755C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0854DF1A-7AD6-0347-8945-DD1638149396}" srcId="{A47DD614-5B4C-764B-ACB7-94DEED531B92}" destId="{31E3B163-4981-FE43-BF68-F3C424E046AC}" srcOrd="0" destOrd="0" parTransId="{A4BEF98C-C0CF-7341-8E44-8C515681A502}" sibTransId="{AC99D154-EC49-A74D-A1A0-7AC55653C026}"/>
    <dgm:cxn modelId="{7D82D12F-5122-7B41-BFFF-AA30285DFFB2}" srcId="{A47DD614-5B4C-764B-ACB7-94DEED531B92}" destId="{D343D870-C6D6-204B-B938-C5E59643755C}" srcOrd="1" destOrd="0" parTransId="{3D1DE726-B05B-6241-8C12-BDF93369BCA1}" sibTransId="{208DD54C-B88C-CA41-B877-462B023B8FCB}"/>
    <dgm:cxn modelId="{ADBAA032-D395-6E46-8704-427C8F4C6523}" type="presOf" srcId="{A47DD614-5B4C-764B-ACB7-94DEED531B92}" destId="{7FC182BA-C36C-E04E-95E6-38C125CE2AA9}" srcOrd="0" destOrd="0" presId="urn:microsoft.com/office/officeart/2005/8/layout/hChevron3"/>
    <dgm:cxn modelId="{82C0A63C-07F2-0F45-A217-B798A20BD7FD}" type="presOf" srcId="{D343D870-C6D6-204B-B938-C5E59643755C}" destId="{40DBBCD2-D3B5-A940-8524-63E04107AAB9}" srcOrd="0" destOrd="0" presId="urn:microsoft.com/office/officeart/2005/8/layout/hChevron3"/>
    <dgm:cxn modelId="{C67D827D-A432-5A48-B7EB-74515552EF4F}" type="presOf" srcId="{31E3B163-4981-FE43-BF68-F3C424E046AC}" destId="{3ED1211B-BDEA-9F4B-A6B9-50D20D404B4B}" srcOrd="0" destOrd="0" presId="urn:microsoft.com/office/officeart/2005/8/layout/hChevron3"/>
    <dgm:cxn modelId="{632F4F85-F764-E74F-9A12-8F6926192E20}" type="presParOf" srcId="{7FC182BA-C36C-E04E-95E6-38C125CE2AA9}" destId="{3ED1211B-BDEA-9F4B-A6B9-50D20D404B4B}" srcOrd="0" destOrd="0" presId="urn:microsoft.com/office/officeart/2005/8/layout/hChevron3"/>
    <dgm:cxn modelId="{82B0414A-103E-514B-9C8D-5097C864781A}" type="presParOf" srcId="{7FC182BA-C36C-E04E-95E6-38C125CE2AA9}" destId="{45ABBB79-ABE1-0141-A249-D572BD1EB010}" srcOrd="1" destOrd="0" presId="urn:microsoft.com/office/officeart/2005/8/layout/hChevron3"/>
    <dgm:cxn modelId="{AB1031AA-148F-F24A-B0C2-43F8859B397A}" type="presParOf" srcId="{7FC182BA-C36C-E04E-95E6-38C125CE2AA9}" destId="{40DBBCD2-D3B5-A940-8524-63E04107AAB9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7DD614-5B4C-764B-ACB7-94DEED531B92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31E3B163-4981-FE43-BF68-F3C424E046AC}">
      <dgm:prSet phldrT="[Text]"/>
      <dgm:spPr/>
      <dgm:t>
        <a:bodyPr/>
        <a:lstStyle/>
        <a:p>
          <a:r>
            <a:rPr lang="en-GB" dirty="0"/>
            <a:t>Global Candidates</a:t>
          </a:r>
        </a:p>
      </dgm:t>
    </dgm:pt>
    <dgm:pt modelId="{A4BEF98C-C0CF-7341-8E44-8C515681A502}" type="parTrans" cxnId="{0854DF1A-7AD6-0347-8945-DD1638149396}">
      <dgm:prSet/>
      <dgm:spPr/>
      <dgm:t>
        <a:bodyPr/>
        <a:lstStyle/>
        <a:p>
          <a:endParaRPr lang="en-GB"/>
        </a:p>
      </dgm:t>
    </dgm:pt>
    <dgm:pt modelId="{AC99D154-EC49-A74D-A1A0-7AC55653C026}" type="sibTrans" cxnId="{0854DF1A-7AD6-0347-8945-DD1638149396}">
      <dgm:prSet/>
      <dgm:spPr/>
      <dgm:t>
        <a:bodyPr/>
        <a:lstStyle/>
        <a:p>
          <a:endParaRPr lang="en-GB"/>
        </a:p>
      </dgm:t>
    </dgm:pt>
    <dgm:pt modelId="{D343D870-C6D6-204B-B938-C5E59643755C}">
      <dgm:prSet phldrT="[Text]"/>
      <dgm:spPr/>
      <dgm:t>
        <a:bodyPr/>
        <a:lstStyle/>
        <a:p>
          <a:r>
            <a:rPr lang="en-GB" dirty="0"/>
            <a:t>Cold Start</a:t>
          </a:r>
        </a:p>
      </dgm:t>
    </dgm:pt>
    <dgm:pt modelId="{3D1DE726-B05B-6241-8C12-BDF93369BCA1}" type="parTrans" cxnId="{7D82D12F-5122-7B41-BFFF-AA30285DFFB2}">
      <dgm:prSet/>
      <dgm:spPr/>
      <dgm:t>
        <a:bodyPr/>
        <a:lstStyle/>
        <a:p>
          <a:endParaRPr lang="en-GB"/>
        </a:p>
      </dgm:t>
    </dgm:pt>
    <dgm:pt modelId="{208DD54C-B88C-CA41-B877-462B023B8FCB}" type="sibTrans" cxnId="{7D82D12F-5122-7B41-BFFF-AA30285DFFB2}">
      <dgm:prSet/>
      <dgm:spPr/>
      <dgm:t>
        <a:bodyPr/>
        <a:lstStyle/>
        <a:p>
          <a:endParaRPr lang="en-GB"/>
        </a:p>
      </dgm:t>
    </dgm:pt>
    <dgm:pt modelId="{D7CAE0BB-AD19-7E45-8C71-BCC0D4FB175D}">
      <dgm:prSet/>
      <dgm:spPr/>
      <dgm:t>
        <a:bodyPr/>
        <a:lstStyle/>
        <a:p>
          <a:r>
            <a:rPr lang="en-GB" dirty="0"/>
            <a:t>Personalised Candidates </a:t>
          </a:r>
        </a:p>
      </dgm:t>
    </dgm:pt>
    <dgm:pt modelId="{1A70DBA1-A62B-894B-B160-0566C7EE7C8A}" type="parTrans" cxnId="{B67870D5-3E0C-3B42-8DB7-6D0B6B8472CE}">
      <dgm:prSet/>
      <dgm:spPr/>
      <dgm:t>
        <a:bodyPr/>
        <a:lstStyle/>
        <a:p>
          <a:endParaRPr lang="en-GB"/>
        </a:p>
      </dgm:t>
    </dgm:pt>
    <dgm:pt modelId="{126967C7-51F8-614F-AC1D-5F42A0112D0A}" type="sibTrans" cxnId="{B67870D5-3E0C-3B42-8DB7-6D0B6B8472CE}">
      <dgm:prSet/>
      <dgm:spPr/>
      <dgm:t>
        <a:bodyPr/>
        <a:lstStyle/>
        <a:p>
          <a:endParaRPr lang="en-GB"/>
        </a:p>
      </dgm:t>
    </dgm:pt>
    <dgm:pt modelId="{7FC182BA-C36C-E04E-95E6-38C125CE2AA9}" type="pres">
      <dgm:prSet presAssocID="{A47DD614-5B4C-764B-ACB7-94DEED531B92}" presName="Name0" presStyleCnt="0">
        <dgm:presLayoutVars>
          <dgm:dir/>
          <dgm:resizeHandles val="exact"/>
        </dgm:presLayoutVars>
      </dgm:prSet>
      <dgm:spPr/>
    </dgm:pt>
    <dgm:pt modelId="{3ED1211B-BDEA-9F4B-A6B9-50D20D404B4B}" type="pres">
      <dgm:prSet presAssocID="{31E3B163-4981-FE43-BF68-F3C424E046AC}" presName="parTxOnly" presStyleLbl="node1" presStyleIdx="0" presStyleCnt="3">
        <dgm:presLayoutVars>
          <dgm:bulletEnabled val="1"/>
        </dgm:presLayoutVars>
      </dgm:prSet>
      <dgm:spPr/>
    </dgm:pt>
    <dgm:pt modelId="{45ABBB79-ABE1-0141-A249-D572BD1EB010}" type="pres">
      <dgm:prSet presAssocID="{AC99D154-EC49-A74D-A1A0-7AC55653C026}" presName="parSpace" presStyleCnt="0"/>
      <dgm:spPr/>
    </dgm:pt>
    <dgm:pt modelId="{404659DE-6E70-2446-8D9A-049F437159E3}" type="pres">
      <dgm:prSet presAssocID="{D7CAE0BB-AD19-7E45-8C71-BCC0D4FB175D}" presName="parTxOnly" presStyleLbl="node1" presStyleIdx="1" presStyleCnt="3">
        <dgm:presLayoutVars>
          <dgm:bulletEnabled val="1"/>
        </dgm:presLayoutVars>
      </dgm:prSet>
      <dgm:spPr/>
    </dgm:pt>
    <dgm:pt modelId="{9305E52A-BE4B-8B4C-94E2-B9DF92A315F0}" type="pres">
      <dgm:prSet presAssocID="{126967C7-51F8-614F-AC1D-5F42A0112D0A}" presName="parSpace" presStyleCnt="0"/>
      <dgm:spPr/>
    </dgm:pt>
    <dgm:pt modelId="{40DBBCD2-D3B5-A940-8524-63E04107AAB9}" type="pres">
      <dgm:prSet presAssocID="{D343D870-C6D6-204B-B938-C5E59643755C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0854DF1A-7AD6-0347-8945-DD1638149396}" srcId="{A47DD614-5B4C-764B-ACB7-94DEED531B92}" destId="{31E3B163-4981-FE43-BF68-F3C424E046AC}" srcOrd="0" destOrd="0" parTransId="{A4BEF98C-C0CF-7341-8E44-8C515681A502}" sibTransId="{AC99D154-EC49-A74D-A1A0-7AC55653C026}"/>
    <dgm:cxn modelId="{F4778A22-DAB8-4C4C-8E3A-1FD7F786395E}" type="presOf" srcId="{D7CAE0BB-AD19-7E45-8C71-BCC0D4FB175D}" destId="{404659DE-6E70-2446-8D9A-049F437159E3}" srcOrd="0" destOrd="0" presId="urn:microsoft.com/office/officeart/2005/8/layout/hChevron3"/>
    <dgm:cxn modelId="{7D82D12F-5122-7B41-BFFF-AA30285DFFB2}" srcId="{A47DD614-5B4C-764B-ACB7-94DEED531B92}" destId="{D343D870-C6D6-204B-B938-C5E59643755C}" srcOrd="2" destOrd="0" parTransId="{3D1DE726-B05B-6241-8C12-BDF93369BCA1}" sibTransId="{208DD54C-B88C-CA41-B877-462B023B8FCB}"/>
    <dgm:cxn modelId="{ADBAA032-D395-6E46-8704-427C8F4C6523}" type="presOf" srcId="{A47DD614-5B4C-764B-ACB7-94DEED531B92}" destId="{7FC182BA-C36C-E04E-95E6-38C125CE2AA9}" srcOrd="0" destOrd="0" presId="urn:microsoft.com/office/officeart/2005/8/layout/hChevron3"/>
    <dgm:cxn modelId="{82C0A63C-07F2-0F45-A217-B798A20BD7FD}" type="presOf" srcId="{D343D870-C6D6-204B-B938-C5E59643755C}" destId="{40DBBCD2-D3B5-A940-8524-63E04107AAB9}" srcOrd="0" destOrd="0" presId="urn:microsoft.com/office/officeart/2005/8/layout/hChevron3"/>
    <dgm:cxn modelId="{C67D827D-A432-5A48-B7EB-74515552EF4F}" type="presOf" srcId="{31E3B163-4981-FE43-BF68-F3C424E046AC}" destId="{3ED1211B-BDEA-9F4B-A6B9-50D20D404B4B}" srcOrd="0" destOrd="0" presId="urn:microsoft.com/office/officeart/2005/8/layout/hChevron3"/>
    <dgm:cxn modelId="{B67870D5-3E0C-3B42-8DB7-6D0B6B8472CE}" srcId="{A47DD614-5B4C-764B-ACB7-94DEED531B92}" destId="{D7CAE0BB-AD19-7E45-8C71-BCC0D4FB175D}" srcOrd="1" destOrd="0" parTransId="{1A70DBA1-A62B-894B-B160-0566C7EE7C8A}" sibTransId="{126967C7-51F8-614F-AC1D-5F42A0112D0A}"/>
    <dgm:cxn modelId="{632F4F85-F764-E74F-9A12-8F6926192E20}" type="presParOf" srcId="{7FC182BA-C36C-E04E-95E6-38C125CE2AA9}" destId="{3ED1211B-BDEA-9F4B-A6B9-50D20D404B4B}" srcOrd="0" destOrd="0" presId="urn:microsoft.com/office/officeart/2005/8/layout/hChevron3"/>
    <dgm:cxn modelId="{82B0414A-103E-514B-9C8D-5097C864781A}" type="presParOf" srcId="{7FC182BA-C36C-E04E-95E6-38C125CE2AA9}" destId="{45ABBB79-ABE1-0141-A249-D572BD1EB010}" srcOrd="1" destOrd="0" presId="urn:microsoft.com/office/officeart/2005/8/layout/hChevron3"/>
    <dgm:cxn modelId="{8AE55956-8C9E-FC41-8AE7-A6026F0F40BA}" type="presParOf" srcId="{7FC182BA-C36C-E04E-95E6-38C125CE2AA9}" destId="{404659DE-6E70-2446-8D9A-049F437159E3}" srcOrd="2" destOrd="0" presId="urn:microsoft.com/office/officeart/2005/8/layout/hChevron3"/>
    <dgm:cxn modelId="{4668D3B4-50C8-0649-B1FB-1731ECDCEBCA}" type="presParOf" srcId="{7FC182BA-C36C-E04E-95E6-38C125CE2AA9}" destId="{9305E52A-BE4B-8B4C-94E2-B9DF92A315F0}" srcOrd="3" destOrd="0" presId="urn:microsoft.com/office/officeart/2005/8/layout/hChevron3"/>
    <dgm:cxn modelId="{AB1031AA-148F-F24A-B0C2-43F8859B397A}" type="presParOf" srcId="{7FC182BA-C36C-E04E-95E6-38C125CE2AA9}" destId="{40DBBCD2-D3B5-A940-8524-63E04107AAB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1211B-BDEA-9F4B-A6B9-50D20D404B4B}">
      <dsp:nvSpPr>
        <dsp:cNvPr id="0" name=""/>
        <dsp:cNvSpPr/>
      </dsp:nvSpPr>
      <dsp:spPr>
        <a:xfrm>
          <a:off x="1210" y="210688"/>
          <a:ext cx="1214735" cy="48589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21336" rIns="10668" bIns="2133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kern="1200" dirty="0"/>
            <a:t>Model Generation</a:t>
          </a:r>
        </a:p>
      </dsp:txBody>
      <dsp:txXfrm>
        <a:off x="1210" y="210688"/>
        <a:ext cx="1093262" cy="485894"/>
      </dsp:txXfrm>
    </dsp:sp>
    <dsp:sp modelId="{40DBBCD2-D3B5-A940-8524-63E04107AAB9}">
      <dsp:nvSpPr>
        <dsp:cNvPr id="0" name=""/>
        <dsp:cNvSpPr/>
      </dsp:nvSpPr>
      <dsp:spPr>
        <a:xfrm>
          <a:off x="972998" y="210688"/>
          <a:ext cx="1214735" cy="48589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kern="1200" dirty="0"/>
            <a:t>Model Development</a:t>
          </a:r>
        </a:p>
      </dsp:txBody>
      <dsp:txXfrm>
        <a:off x="1215945" y="210688"/>
        <a:ext cx="728841" cy="485894"/>
      </dsp:txXfrm>
    </dsp:sp>
    <dsp:sp modelId="{11C9F86B-59A4-BE42-805D-266E15A31EAF}">
      <dsp:nvSpPr>
        <dsp:cNvPr id="0" name=""/>
        <dsp:cNvSpPr/>
      </dsp:nvSpPr>
      <dsp:spPr>
        <a:xfrm>
          <a:off x="1944786" y="210688"/>
          <a:ext cx="1214735" cy="48589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kern="1200" dirty="0"/>
            <a:t>Customer Diversification</a:t>
          </a:r>
        </a:p>
      </dsp:txBody>
      <dsp:txXfrm>
        <a:off x="2187733" y="210688"/>
        <a:ext cx="728841" cy="485894"/>
      </dsp:txXfrm>
    </dsp:sp>
    <dsp:sp modelId="{2945B0EA-3982-1642-BA5D-44C88261E13C}">
      <dsp:nvSpPr>
        <dsp:cNvPr id="0" name=""/>
        <dsp:cNvSpPr/>
      </dsp:nvSpPr>
      <dsp:spPr>
        <a:xfrm>
          <a:off x="2916575" y="210688"/>
          <a:ext cx="1214735" cy="4858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kern="1200" dirty="0"/>
            <a:t>Article Diversification</a:t>
          </a:r>
        </a:p>
      </dsp:txBody>
      <dsp:txXfrm>
        <a:off x="3159522" y="210688"/>
        <a:ext cx="728841" cy="4858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1211B-BDEA-9F4B-A6B9-50D20D404B4B}">
      <dsp:nvSpPr>
        <dsp:cNvPr id="0" name=""/>
        <dsp:cNvSpPr/>
      </dsp:nvSpPr>
      <dsp:spPr>
        <a:xfrm>
          <a:off x="3228" y="0"/>
          <a:ext cx="2292257" cy="48149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Model Generation</a:t>
          </a:r>
        </a:p>
      </dsp:txBody>
      <dsp:txXfrm>
        <a:off x="3228" y="0"/>
        <a:ext cx="2171882" cy="481499"/>
      </dsp:txXfrm>
    </dsp:sp>
    <dsp:sp modelId="{40DBBCD2-D3B5-A940-8524-63E04107AAB9}">
      <dsp:nvSpPr>
        <dsp:cNvPr id="0" name=""/>
        <dsp:cNvSpPr/>
      </dsp:nvSpPr>
      <dsp:spPr>
        <a:xfrm>
          <a:off x="1837034" y="0"/>
          <a:ext cx="2292257" cy="48149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7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Model Development</a:t>
          </a:r>
        </a:p>
      </dsp:txBody>
      <dsp:txXfrm>
        <a:off x="2077784" y="0"/>
        <a:ext cx="1810758" cy="4814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1211B-BDEA-9F4B-A6B9-50D20D404B4B}">
      <dsp:nvSpPr>
        <dsp:cNvPr id="0" name=""/>
        <dsp:cNvSpPr/>
      </dsp:nvSpPr>
      <dsp:spPr>
        <a:xfrm>
          <a:off x="1386" y="211118"/>
          <a:ext cx="1212580" cy="48503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Global Candidates</a:t>
          </a:r>
        </a:p>
      </dsp:txBody>
      <dsp:txXfrm>
        <a:off x="1386" y="211118"/>
        <a:ext cx="1091322" cy="485032"/>
      </dsp:txXfrm>
    </dsp:sp>
    <dsp:sp modelId="{404659DE-6E70-2446-8D9A-049F437159E3}">
      <dsp:nvSpPr>
        <dsp:cNvPr id="0" name=""/>
        <dsp:cNvSpPr/>
      </dsp:nvSpPr>
      <dsp:spPr>
        <a:xfrm>
          <a:off x="971450" y="211118"/>
          <a:ext cx="1212580" cy="48503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Personalised Candidates </a:t>
          </a:r>
        </a:p>
      </dsp:txBody>
      <dsp:txXfrm>
        <a:off x="1213966" y="211118"/>
        <a:ext cx="727548" cy="485032"/>
      </dsp:txXfrm>
    </dsp:sp>
    <dsp:sp modelId="{40DBBCD2-D3B5-A940-8524-63E04107AAB9}">
      <dsp:nvSpPr>
        <dsp:cNvPr id="0" name=""/>
        <dsp:cNvSpPr/>
      </dsp:nvSpPr>
      <dsp:spPr>
        <a:xfrm>
          <a:off x="1941515" y="211118"/>
          <a:ext cx="1212580" cy="48503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Cold Start</a:t>
          </a:r>
        </a:p>
      </dsp:txBody>
      <dsp:txXfrm>
        <a:off x="2184031" y="211118"/>
        <a:ext cx="727548" cy="4850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1211B-BDEA-9F4B-A6B9-50D20D404B4B}">
      <dsp:nvSpPr>
        <dsp:cNvPr id="0" name=""/>
        <dsp:cNvSpPr/>
      </dsp:nvSpPr>
      <dsp:spPr>
        <a:xfrm>
          <a:off x="1210" y="210688"/>
          <a:ext cx="1214735" cy="48589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21336" rIns="10668" bIns="2133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kern="1200" dirty="0"/>
            <a:t>Model Generation</a:t>
          </a:r>
        </a:p>
      </dsp:txBody>
      <dsp:txXfrm>
        <a:off x="1210" y="210688"/>
        <a:ext cx="1093262" cy="485894"/>
      </dsp:txXfrm>
    </dsp:sp>
    <dsp:sp modelId="{40DBBCD2-D3B5-A940-8524-63E04107AAB9}">
      <dsp:nvSpPr>
        <dsp:cNvPr id="0" name=""/>
        <dsp:cNvSpPr/>
      </dsp:nvSpPr>
      <dsp:spPr>
        <a:xfrm>
          <a:off x="972998" y="210688"/>
          <a:ext cx="1214735" cy="48589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kern="1200" dirty="0"/>
            <a:t>Model Development</a:t>
          </a:r>
        </a:p>
      </dsp:txBody>
      <dsp:txXfrm>
        <a:off x="1215945" y="210688"/>
        <a:ext cx="728841" cy="485894"/>
      </dsp:txXfrm>
    </dsp:sp>
    <dsp:sp modelId="{11C9F86B-59A4-BE42-805D-266E15A31EAF}">
      <dsp:nvSpPr>
        <dsp:cNvPr id="0" name=""/>
        <dsp:cNvSpPr/>
      </dsp:nvSpPr>
      <dsp:spPr>
        <a:xfrm>
          <a:off x="1944786" y="210688"/>
          <a:ext cx="1214735" cy="48589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kern="1200" dirty="0"/>
            <a:t>Customer Diversification</a:t>
          </a:r>
        </a:p>
      </dsp:txBody>
      <dsp:txXfrm>
        <a:off x="2187733" y="210688"/>
        <a:ext cx="728841" cy="485894"/>
      </dsp:txXfrm>
    </dsp:sp>
    <dsp:sp modelId="{2945B0EA-3982-1642-BA5D-44C88261E13C}">
      <dsp:nvSpPr>
        <dsp:cNvPr id="0" name=""/>
        <dsp:cNvSpPr/>
      </dsp:nvSpPr>
      <dsp:spPr>
        <a:xfrm>
          <a:off x="2916575" y="210688"/>
          <a:ext cx="1214735" cy="4858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kern="1200" dirty="0"/>
            <a:t>Article Diversification</a:t>
          </a:r>
        </a:p>
      </dsp:txBody>
      <dsp:txXfrm>
        <a:off x="3159522" y="210688"/>
        <a:ext cx="728841" cy="4858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1211B-BDEA-9F4B-A6B9-50D20D404B4B}">
      <dsp:nvSpPr>
        <dsp:cNvPr id="0" name=""/>
        <dsp:cNvSpPr/>
      </dsp:nvSpPr>
      <dsp:spPr>
        <a:xfrm>
          <a:off x="3228" y="0"/>
          <a:ext cx="2292257" cy="48149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Model Generation</a:t>
          </a:r>
        </a:p>
      </dsp:txBody>
      <dsp:txXfrm>
        <a:off x="3228" y="0"/>
        <a:ext cx="2171882" cy="481499"/>
      </dsp:txXfrm>
    </dsp:sp>
    <dsp:sp modelId="{40DBBCD2-D3B5-A940-8524-63E04107AAB9}">
      <dsp:nvSpPr>
        <dsp:cNvPr id="0" name=""/>
        <dsp:cNvSpPr/>
      </dsp:nvSpPr>
      <dsp:spPr>
        <a:xfrm>
          <a:off x="1837034" y="0"/>
          <a:ext cx="2292257" cy="48149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7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Model Development</a:t>
          </a:r>
        </a:p>
      </dsp:txBody>
      <dsp:txXfrm>
        <a:off x="2077784" y="0"/>
        <a:ext cx="1810758" cy="4814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1211B-BDEA-9F4B-A6B9-50D20D404B4B}">
      <dsp:nvSpPr>
        <dsp:cNvPr id="0" name=""/>
        <dsp:cNvSpPr/>
      </dsp:nvSpPr>
      <dsp:spPr>
        <a:xfrm>
          <a:off x="1386" y="211118"/>
          <a:ext cx="1212580" cy="48503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Global Candidates</a:t>
          </a:r>
        </a:p>
      </dsp:txBody>
      <dsp:txXfrm>
        <a:off x="1386" y="211118"/>
        <a:ext cx="1091322" cy="485032"/>
      </dsp:txXfrm>
    </dsp:sp>
    <dsp:sp modelId="{404659DE-6E70-2446-8D9A-049F437159E3}">
      <dsp:nvSpPr>
        <dsp:cNvPr id="0" name=""/>
        <dsp:cNvSpPr/>
      </dsp:nvSpPr>
      <dsp:spPr>
        <a:xfrm>
          <a:off x="971450" y="211118"/>
          <a:ext cx="1212580" cy="48503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Personalised Candidates </a:t>
          </a:r>
        </a:p>
      </dsp:txBody>
      <dsp:txXfrm>
        <a:off x="1213966" y="211118"/>
        <a:ext cx="727548" cy="485032"/>
      </dsp:txXfrm>
    </dsp:sp>
    <dsp:sp modelId="{40DBBCD2-D3B5-A940-8524-63E04107AAB9}">
      <dsp:nvSpPr>
        <dsp:cNvPr id="0" name=""/>
        <dsp:cNvSpPr/>
      </dsp:nvSpPr>
      <dsp:spPr>
        <a:xfrm>
          <a:off x="1941515" y="211118"/>
          <a:ext cx="1212580" cy="48503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Cold Start</a:t>
          </a:r>
        </a:p>
      </dsp:txBody>
      <dsp:txXfrm>
        <a:off x="2184031" y="211118"/>
        <a:ext cx="727548" cy="4850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17d3ea68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17d3ea68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1606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c73459845_0_4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c73459845_0_4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51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c73459845_0_4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c73459845_0_4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4072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c73459845_0_4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c73459845_0_4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720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c73459845_0_4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c73459845_0_4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4132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8a723aff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98a723aff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373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17d3ea68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17d3ea68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1862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17d3ea68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17d3ea68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553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9070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9c7345984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9c7345984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2908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9c73459845_0_3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9c73459845_0_3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3797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17d3ea68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17d3ea68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6455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9c73459845_0_3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9c73459845_0_3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1897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9c73459845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9c73459845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253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17d3ea68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17d3ea68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5775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c73459845_0_4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c73459845_0_4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588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c73459845_0_4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c73459845_0_4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6554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c73459845_0_4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c73459845_0_4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5580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c73459845_0_4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c73459845_0_4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43242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c73459845_0_4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c73459845_0_4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92309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8a723aff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98a723aff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0402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9c73459845_0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9c73459845_0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628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9c73459845_0_1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9c73459845_0_1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0361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4945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2a8583979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2a8583979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9c73459845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9c73459845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8a723aff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8a723aff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917d3ea687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917d3ea687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917d3ea68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917d3ea687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17d3ea68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17d3ea68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9c7345984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9c7345984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78783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8a723aff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98a723aff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9c734598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9c734598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c73459845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c73459845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9c7345984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9c7345984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9c73459845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9c73459845_0_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9c73459845_0_1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9c73459845_0_1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9c73459845_0_1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9c73459845_0_1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9c73459845_0_1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9c73459845_0_1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9c73459845_0_2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9c73459845_0_20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9c73459845_0_2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9c73459845_0_2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9c73459845_0_3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9c73459845_0_3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13056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9c73459845_0_2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9c73459845_0_2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9c73459845_0_2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9c73459845_0_2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9c73459845_0_4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9c73459845_0_4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9c73459845_0_2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9c73459845_0_29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9c73459845_0_3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9c73459845_0_3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9c73459845_0_3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9c73459845_0_3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9c73459845_0_3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9c73459845_0_3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c73459845_0_4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c73459845_0_4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9c73459845_0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9c73459845_0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9c73459845_0_5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9c73459845_0_5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9c73459845_0_3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9c73459845_0_3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90553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9c73459845_0_5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9c73459845_0_5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SLIDES_API99571122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SLIDES_API99571122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SLIDES_API9957112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SLIDES_API9957112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925c029c6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1" name="Google Shape;1671;g925c029c67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9c73459845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9c73459845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483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17d3ea68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17d3ea68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0480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c73459845_0_4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c73459845_0_4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517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diagramQuickStyle" Target="../diagrams/quickStyle5.xml"/><Relationship Id="rId18" Type="http://schemas.openxmlformats.org/officeDocument/2006/relationships/diagramQuickStyle" Target="../diagrams/quickStyle6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4.xml"/><Relationship Id="rId12" Type="http://schemas.openxmlformats.org/officeDocument/2006/relationships/diagramLayout" Target="../diagrams/layout5.xml"/><Relationship Id="rId17" Type="http://schemas.openxmlformats.org/officeDocument/2006/relationships/diagramLayout" Target="../diagrams/layout6.xml"/><Relationship Id="rId2" Type="http://schemas.openxmlformats.org/officeDocument/2006/relationships/notesSlide" Target="../notesSlides/notesSlide17.xml"/><Relationship Id="rId16" Type="http://schemas.openxmlformats.org/officeDocument/2006/relationships/diagramData" Target="../diagrams/data6.xml"/><Relationship Id="rId20" Type="http://schemas.microsoft.com/office/2007/relationships/diagramDrawing" Target="../diagrams/drawing6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4.xml"/><Relationship Id="rId11" Type="http://schemas.openxmlformats.org/officeDocument/2006/relationships/diagramData" Target="../diagrams/data5.xml"/><Relationship Id="rId5" Type="http://schemas.openxmlformats.org/officeDocument/2006/relationships/image" Target="../media/image43.png"/><Relationship Id="rId15" Type="http://schemas.microsoft.com/office/2007/relationships/diagramDrawing" Target="../diagrams/drawing5.xml"/><Relationship Id="rId10" Type="http://schemas.microsoft.com/office/2007/relationships/diagramDrawing" Target="../diagrams/drawing4.xml"/><Relationship Id="rId19" Type="http://schemas.openxmlformats.org/officeDocument/2006/relationships/diagramColors" Target="../diagrams/colors6.xml"/><Relationship Id="rId4" Type="http://schemas.openxmlformats.org/officeDocument/2006/relationships/image" Target="../media/image42.png"/><Relationship Id="rId9" Type="http://schemas.openxmlformats.org/officeDocument/2006/relationships/diagramColors" Target="../diagrams/colors4.xml"/><Relationship Id="rId14" Type="http://schemas.openxmlformats.org/officeDocument/2006/relationships/diagramColors" Target="../diagrams/colors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1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43.png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19" Type="http://schemas.openxmlformats.org/officeDocument/2006/relationships/image" Target="../media/image15.svg"/><Relationship Id="rId4" Type="http://schemas.openxmlformats.org/officeDocument/2006/relationships/image" Target="../media/image42.png"/><Relationship Id="rId9" Type="http://schemas.openxmlformats.org/officeDocument/2006/relationships/image" Target="../media/image5.sv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9.svg"/><Relationship Id="rId5" Type="http://schemas.openxmlformats.org/officeDocument/2006/relationships/image" Target="../media/image43.png"/><Relationship Id="rId10" Type="http://schemas.openxmlformats.org/officeDocument/2006/relationships/image" Target="../media/image18.png"/><Relationship Id="rId4" Type="http://schemas.openxmlformats.org/officeDocument/2006/relationships/image" Target="../media/image42.png"/><Relationship Id="rId9" Type="http://schemas.openxmlformats.org/officeDocument/2006/relationships/image" Target="../media/image1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5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4.png"/><Relationship Id="rId5" Type="http://schemas.openxmlformats.org/officeDocument/2006/relationships/image" Target="../media/image24.png"/><Relationship Id="rId1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7.svg"/><Relationship Id="rId10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9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bit.ly/30B07Gq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5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4.png"/><Relationship Id="rId5" Type="http://schemas.openxmlformats.org/officeDocument/2006/relationships/image" Target="../media/image24.png"/><Relationship Id="rId1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9">
            <a:extLst>
              <a:ext uri="{FF2B5EF4-FFF2-40B4-BE49-F238E27FC236}">
                <a16:creationId xmlns:a16="http://schemas.microsoft.com/office/drawing/2014/main" id="{82BD608E-FB2A-230D-957D-D2AA7E7356E4}"/>
              </a:ext>
            </a:extLst>
          </p:cNvPr>
          <p:cNvSpPr/>
          <p:nvPr/>
        </p:nvSpPr>
        <p:spPr>
          <a:xfrm rot="16200000">
            <a:off x="3556786" y="157419"/>
            <a:ext cx="7321113" cy="5615173"/>
          </a:xfrm>
          <a:custGeom>
            <a:avLst/>
            <a:gdLst>
              <a:gd name="connsiteX0" fmla="*/ 1733107 w 7321113"/>
              <a:gd name="connsiteY0" fmla="*/ 4833677 h 5615173"/>
              <a:gd name="connsiteX1" fmla="*/ 1342361 w 7321113"/>
              <a:gd name="connsiteY1" fmla="*/ 5615170 h 5615173"/>
              <a:gd name="connsiteX2" fmla="*/ 390747 w 7321113"/>
              <a:gd name="connsiteY2" fmla="*/ 5615170 h 5615173"/>
              <a:gd name="connsiteX3" fmla="*/ 0 w 7321113"/>
              <a:gd name="connsiteY3" fmla="*/ 4833676 h 5615173"/>
              <a:gd name="connsiteX4" fmla="*/ 390747 w 7321113"/>
              <a:gd name="connsiteY4" fmla="*/ 4052184 h 5615173"/>
              <a:gd name="connsiteX5" fmla="*/ 1342361 w 7321113"/>
              <a:gd name="connsiteY5" fmla="*/ 4052184 h 5615173"/>
              <a:gd name="connsiteX6" fmla="*/ 1733108 w 7321113"/>
              <a:gd name="connsiteY6" fmla="*/ 3219891 h 5615173"/>
              <a:gd name="connsiteX7" fmla="*/ 1342362 w 7321113"/>
              <a:gd name="connsiteY7" fmla="*/ 4001384 h 5615173"/>
              <a:gd name="connsiteX8" fmla="*/ 390748 w 7321113"/>
              <a:gd name="connsiteY8" fmla="*/ 4001384 h 5615173"/>
              <a:gd name="connsiteX9" fmla="*/ 1 w 7321113"/>
              <a:gd name="connsiteY9" fmla="*/ 3219891 h 5615173"/>
              <a:gd name="connsiteX10" fmla="*/ 390748 w 7321113"/>
              <a:gd name="connsiteY10" fmla="*/ 2438398 h 5615173"/>
              <a:gd name="connsiteX11" fmla="*/ 1342362 w 7321113"/>
              <a:gd name="connsiteY11" fmla="*/ 2438398 h 5615173"/>
              <a:gd name="connsiteX12" fmla="*/ 1733108 w 7321113"/>
              <a:gd name="connsiteY12" fmla="*/ 1606106 h 5615173"/>
              <a:gd name="connsiteX13" fmla="*/ 1342362 w 7321113"/>
              <a:gd name="connsiteY13" fmla="*/ 2387599 h 5615173"/>
              <a:gd name="connsiteX14" fmla="*/ 390748 w 7321113"/>
              <a:gd name="connsiteY14" fmla="*/ 2387599 h 5615173"/>
              <a:gd name="connsiteX15" fmla="*/ 1 w 7321113"/>
              <a:gd name="connsiteY15" fmla="*/ 1606106 h 5615173"/>
              <a:gd name="connsiteX16" fmla="*/ 390748 w 7321113"/>
              <a:gd name="connsiteY16" fmla="*/ 824613 h 5615173"/>
              <a:gd name="connsiteX17" fmla="*/ 1342362 w 7321113"/>
              <a:gd name="connsiteY17" fmla="*/ 824613 h 5615173"/>
              <a:gd name="connsiteX18" fmla="*/ 3130108 w 7321113"/>
              <a:gd name="connsiteY18" fmla="*/ 4019697 h 5615173"/>
              <a:gd name="connsiteX19" fmla="*/ 2739362 w 7321113"/>
              <a:gd name="connsiteY19" fmla="*/ 4801191 h 5615173"/>
              <a:gd name="connsiteX20" fmla="*/ 1787748 w 7321113"/>
              <a:gd name="connsiteY20" fmla="*/ 4801191 h 5615173"/>
              <a:gd name="connsiteX21" fmla="*/ 1397001 w 7321113"/>
              <a:gd name="connsiteY21" fmla="*/ 4019697 h 5615173"/>
              <a:gd name="connsiteX22" fmla="*/ 1787748 w 7321113"/>
              <a:gd name="connsiteY22" fmla="*/ 3238204 h 5615173"/>
              <a:gd name="connsiteX23" fmla="*/ 2739362 w 7321113"/>
              <a:gd name="connsiteY23" fmla="*/ 3238204 h 5615173"/>
              <a:gd name="connsiteX24" fmla="*/ 3130109 w 7321113"/>
              <a:gd name="connsiteY24" fmla="*/ 2405911 h 5615173"/>
              <a:gd name="connsiteX25" fmla="*/ 2739363 w 7321113"/>
              <a:gd name="connsiteY25" fmla="*/ 3187404 h 5615173"/>
              <a:gd name="connsiteX26" fmla="*/ 1787749 w 7321113"/>
              <a:gd name="connsiteY26" fmla="*/ 3187404 h 5615173"/>
              <a:gd name="connsiteX27" fmla="*/ 1397002 w 7321113"/>
              <a:gd name="connsiteY27" fmla="*/ 2405911 h 5615173"/>
              <a:gd name="connsiteX28" fmla="*/ 1787749 w 7321113"/>
              <a:gd name="connsiteY28" fmla="*/ 1624418 h 5615173"/>
              <a:gd name="connsiteX29" fmla="*/ 2739363 w 7321113"/>
              <a:gd name="connsiteY29" fmla="*/ 1624418 h 5615173"/>
              <a:gd name="connsiteX30" fmla="*/ 3130109 w 7321113"/>
              <a:gd name="connsiteY30" fmla="*/ 792126 h 5615173"/>
              <a:gd name="connsiteX31" fmla="*/ 2739363 w 7321113"/>
              <a:gd name="connsiteY31" fmla="*/ 1573619 h 5615173"/>
              <a:gd name="connsiteX32" fmla="*/ 1787749 w 7321113"/>
              <a:gd name="connsiteY32" fmla="*/ 1573619 h 5615173"/>
              <a:gd name="connsiteX33" fmla="*/ 1397002 w 7321113"/>
              <a:gd name="connsiteY33" fmla="*/ 792126 h 5615173"/>
              <a:gd name="connsiteX34" fmla="*/ 1787749 w 7321113"/>
              <a:gd name="connsiteY34" fmla="*/ 10633 h 5615173"/>
              <a:gd name="connsiteX35" fmla="*/ 2739363 w 7321113"/>
              <a:gd name="connsiteY35" fmla="*/ 10633 h 5615173"/>
              <a:gd name="connsiteX36" fmla="*/ 4527108 w 7321113"/>
              <a:gd name="connsiteY36" fmla="*/ 4833679 h 5615173"/>
              <a:gd name="connsiteX37" fmla="*/ 4136362 w 7321113"/>
              <a:gd name="connsiteY37" fmla="*/ 5615173 h 5615173"/>
              <a:gd name="connsiteX38" fmla="*/ 3184749 w 7321113"/>
              <a:gd name="connsiteY38" fmla="*/ 5615173 h 5615173"/>
              <a:gd name="connsiteX39" fmla="*/ 2794002 w 7321113"/>
              <a:gd name="connsiteY39" fmla="*/ 4833679 h 5615173"/>
              <a:gd name="connsiteX40" fmla="*/ 3184749 w 7321113"/>
              <a:gd name="connsiteY40" fmla="*/ 4052187 h 5615173"/>
              <a:gd name="connsiteX41" fmla="*/ 4136362 w 7321113"/>
              <a:gd name="connsiteY41" fmla="*/ 4052187 h 5615173"/>
              <a:gd name="connsiteX42" fmla="*/ 4527109 w 7321113"/>
              <a:gd name="connsiteY42" fmla="*/ 3219893 h 5615173"/>
              <a:gd name="connsiteX43" fmla="*/ 4136363 w 7321113"/>
              <a:gd name="connsiteY43" fmla="*/ 4001386 h 5615173"/>
              <a:gd name="connsiteX44" fmla="*/ 3184750 w 7321113"/>
              <a:gd name="connsiteY44" fmla="*/ 4001386 h 5615173"/>
              <a:gd name="connsiteX45" fmla="*/ 2794003 w 7321113"/>
              <a:gd name="connsiteY45" fmla="*/ 3219893 h 5615173"/>
              <a:gd name="connsiteX46" fmla="*/ 3184750 w 7321113"/>
              <a:gd name="connsiteY46" fmla="*/ 2438400 h 5615173"/>
              <a:gd name="connsiteX47" fmla="*/ 4136363 w 7321113"/>
              <a:gd name="connsiteY47" fmla="*/ 2438400 h 5615173"/>
              <a:gd name="connsiteX48" fmla="*/ 4527109 w 7321113"/>
              <a:gd name="connsiteY48" fmla="*/ 1606108 h 5615173"/>
              <a:gd name="connsiteX49" fmla="*/ 4136363 w 7321113"/>
              <a:gd name="connsiteY49" fmla="*/ 2387601 h 5615173"/>
              <a:gd name="connsiteX50" fmla="*/ 3184750 w 7321113"/>
              <a:gd name="connsiteY50" fmla="*/ 2387601 h 5615173"/>
              <a:gd name="connsiteX51" fmla="*/ 2794003 w 7321113"/>
              <a:gd name="connsiteY51" fmla="*/ 1606108 h 5615173"/>
              <a:gd name="connsiteX52" fmla="*/ 3184750 w 7321113"/>
              <a:gd name="connsiteY52" fmla="*/ 824615 h 5615173"/>
              <a:gd name="connsiteX53" fmla="*/ 4136363 w 7321113"/>
              <a:gd name="connsiteY53" fmla="*/ 824615 h 5615173"/>
              <a:gd name="connsiteX54" fmla="*/ 5924110 w 7321113"/>
              <a:gd name="connsiteY54" fmla="*/ 4009064 h 5615173"/>
              <a:gd name="connsiteX55" fmla="*/ 5533364 w 7321113"/>
              <a:gd name="connsiteY55" fmla="*/ 4790557 h 5615173"/>
              <a:gd name="connsiteX56" fmla="*/ 4581750 w 7321113"/>
              <a:gd name="connsiteY56" fmla="*/ 4790557 h 5615173"/>
              <a:gd name="connsiteX57" fmla="*/ 4191003 w 7321113"/>
              <a:gd name="connsiteY57" fmla="*/ 4009064 h 5615173"/>
              <a:gd name="connsiteX58" fmla="*/ 4581750 w 7321113"/>
              <a:gd name="connsiteY58" fmla="*/ 3227571 h 5615173"/>
              <a:gd name="connsiteX59" fmla="*/ 5533364 w 7321113"/>
              <a:gd name="connsiteY59" fmla="*/ 3227571 h 5615173"/>
              <a:gd name="connsiteX60" fmla="*/ 5924111 w 7321113"/>
              <a:gd name="connsiteY60" fmla="*/ 2395278 h 5615173"/>
              <a:gd name="connsiteX61" fmla="*/ 5533365 w 7321113"/>
              <a:gd name="connsiteY61" fmla="*/ 3176771 h 5615173"/>
              <a:gd name="connsiteX62" fmla="*/ 4581751 w 7321113"/>
              <a:gd name="connsiteY62" fmla="*/ 3176771 h 5615173"/>
              <a:gd name="connsiteX63" fmla="*/ 4191004 w 7321113"/>
              <a:gd name="connsiteY63" fmla="*/ 2395278 h 5615173"/>
              <a:gd name="connsiteX64" fmla="*/ 4581751 w 7321113"/>
              <a:gd name="connsiteY64" fmla="*/ 1613785 h 5615173"/>
              <a:gd name="connsiteX65" fmla="*/ 5533365 w 7321113"/>
              <a:gd name="connsiteY65" fmla="*/ 1613785 h 5615173"/>
              <a:gd name="connsiteX66" fmla="*/ 5924111 w 7321113"/>
              <a:gd name="connsiteY66" fmla="*/ 781493 h 5615173"/>
              <a:gd name="connsiteX67" fmla="*/ 5533365 w 7321113"/>
              <a:gd name="connsiteY67" fmla="*/ 1562986 h 5615173"/>
              <a:gd name="connsiteX68" fmla="*/ 4581751 w 7321113"/>
              <a:gd name="connsiteY68" fmla="*/ 1562986 h 5615173"/>
              <a:gd name="connsiteX69" fmla="*/ 4191005 w 7321113"/>
              <a:gd name="connsiteY69" fmla="*/ 781493 h 5615173"/>
              <a:gd name="connsiteX70" fmla="*/ 4581751 w 7321113"/>
              <a:gd name="connsiteY70" fmla="*/ 0 h 5615173"/>
              <a:gd name="connsiteX71" fmla="*/ 5533365 w 7321113"/>
              <a:gd name="connsiteY71" fmla="*/ 0 h 5615173"/>
              <a:gd name="connsiteX72" fmla="*/ 7321112 w 7321113"/>
              <a:gd name="connsiteY72" fmla="*/ 4801191 h 5615173"/>
              <a:gd name="connsiteX73" fmla="*/ 6930366 w 7321113"/>
              <a:gd name="connsiteY73" fmla="*/ 5582685 h 5615173"/>
              <a:gd name="connsiteX74" fmla="*/ 5978752 w 7321113"/>
              <a:gd name="connsiteY74" fmla="*/ 5582685 h 5615173"/>
              <a:gd name="connsiteX75" fmla="*/ 5588005 w 7321113"/>
              <a:gd name="connsiteY75" fmla="*/ 4801191 h 5615173"/>
              <a:gd name="connsiteX76" fmla="*/ 5978752 w 7321113"/>
              <a:gd name="connsiteY76" fmla="*/ 4019698 h 5615173"/>
              <a:gd name="connsiteX77" fmla="*/ 6930366 w 7321113"/>
              <a:gd name="connsiteY77" fmla="*/ 4019698 h 5615173"/>
              <a:gd name="connsiteX78" fmla="*/ 7321112 w 7321113"/>
              <a:gd name="connsiteY78" fmla="*/ 3187405 h 5615173"/>
              <a:gd name="connsiteX79" fmla="*/ 6930366 w 7321113"/>
              <a:gd name="connsiteY79" fmla="*/ 3968898 h 5615173"/>
              <a:gd name="connsiteX80" fmla="*/ 5978752 w 7321113"/>
              <a:gd name="connsiteY80" fmla="*/ 3968898 h 5615173"/>
              <a:gd name="connsiteX81" fmla="*/ 5588005 w 7321113"/>
              <a:gd name="connsiteY81" fmla="*/ 3187405 h 5615173"/>
              <a:gd name="connsiteX82" fmla="*/ 5978753 w 7321113"/>
              <a:gd name="connsiteY82" fmla="*/ 2405912 h 5615173"/>
              <a:gd name="connsiteX83" fmla="*/ 6930366 w 7321113"/>
              <a:gd name="connsiteY83" fmla="*/ 2405912 h 5615173"/>
              <a:gd name="connsiteX84" fmla="*/ 7321113 w 7321113"/>
              <a:gd name="connsiteY84" fmla="*/ 1573620 h 5615173"/>
              <a:gd name="connsiteX85" fmla="*/ 6930367 w 7321113"/>
              <a:gd name="connsiteY85" fmla="*/ 2355113 h 5615173"/>
              <a:gd name="connsiteX86" fmla="*/ 5978753 w 7321113"/>
              <a:gd name="connsiteY86" fmla="*/ 2355113 h 5615173"/>
              <a:gd name="connsiteX87" fmla="*/ 5588006 w 7321113"/>
              <a:gd name="connsiteY87" fmla="*/ 1573620 h 5615173"/>
              <a:gd name="connsiteX88" fmla="*/ 5978753 w 7321113"/>
              <a:gd name="connsiteY88" fmla="*/ 792127 h 5615173"/>
              <a:gd name="connsiteX89" fmla="*/ 6930367 w 7321113"/>
              <a:gd name="connsiteY89" fmla="*/ 792127 h 56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321113" h="5615173">
                <a:moveTo>
                  <a:pt x="1733107" y="4833677"/>
                </a:moveTo>
                <a:lnTo>
                  <a:pt x="1342361" y="5615170"/>
                </a:lnTo>
                <a:lnTo>
                  <a:pt x="390747" y="5615170"/>
                </a:lnTo>
                <a:lnTo>
                  <a:pt x="0" y="4833676"/>
                </a:lnTo>
                <a:lnTo>
                  <a:pt x="390747" y="4052184"/>
                </a:lnTo>
                <a:lnTo>
                  <a:pt x="1342361" y="4052184"/>
                </a:lnTo>
                <a:close/>
                <a:moveTo>
                  <a:pt x="1733108" y="3219891"/>
                </a:moveTo>
                <a:lnTo>
                  <a:pt x="1342362" y="4001384"/>
                </a:lnTo>
                <a:lnTo>
                  <a:pt x="390748" y="4001384"/>
                </a:lnTo>
                <a:lnTo>
                  <a:pt x="1" y="3219891"/>
                </a:lnTo>
                <a:lnTo>
                  <a:pt x="390748" y="2438398"/>
                </a:lnTo>
                <a:lnTo>
                  <a:pt x="1342362" y="2438398"/>
                </a:lnTo>
                <a:close/>
                <a:moveTo>
                  <a:pt x="1733108" y="1606106"/>
                </a:moveTo>
                <a:lnTo>
                  <a:pt x="1342362" y="2387599"/>
                </a:lnTo>
                <a:lnTo>
                  <a:pt x="390748" y="2387599"/>
                </a:lnTo>
                <a:lnTo>
                  <a:pt x="1" y="1606106"/>
                </a:lnTo>
                <a:lnTo>
                  <a:pt x="390748" y="824613"/>
                </a:lnTo>
                <a:lnTo>
                  <a:pt x="1342362" y="824613"/>
                </a:lnTo>
                <a:close/>
                <a:moveTo>
                  <a:pt x="3130108" y="4019697"/>
                </a:moveTo>
                <a:lnTo>
                  <a:pt x="2739362" y="4801191"/>
                </a:lnTo>
                <a:lnTo>
                  <a:pt x="1787748" y="4801191"/>
                </a:lnTo>
                <a:lnTo>
                  <a:pt x="1397001" y="4019697"/>
                </a:lnTo>
                <a:lnTo>
                  <a:pt x="1787748" y="3238204"/>
                </a:lnTo>
                <a:lnTo>
                  <a:pt x="2739362" y="3238204"/>
                </a:lnTo>
                <a:close/>
                <a:moveTo>
                  <a:pt x="3130109" y="2405911"/>
                </a:moveTo>
                <a:lnTo>
                  <a:pt x="2739363" y="3187404"/>
                </a:lnTo>
                <a:lnTo>
                  <a:pt x="1787749" y="3187404"/>
                </a:lnTo>
                <a:lnTo>
                  <a:pt x="1397002" y="2405911"/>
                </a:lnTo>
                <a:lnTo>
                  <a:pt x="1787749" y="1624418"/>
                </a:lnTo>
                <a:lnTo>
                  <a:pt x="2739363" y="1624418"/>
                </a:lnTo>
                <a:close/>
                <a:moveTo>
                  <a:pt x="3130109" y="792126"/>
                </a:moveTo>
                <a:lnTo>
                  <a:pt x="2739363" y="1573619"/>
                </a:lnTo>
                <a:lnTo>
                  <a:pt x="1787749" y="1573619"/>
                </a:lnTo>
                <a:lnTo>
                  <a:pt x="1397002" y="792126"/>
                </a:lnTo>
                <a:lnTo>
                  <a:pt x="1787749" y="10633"/>
                </a:lnTo>
                <a:lnTo>
                  <a:pt x="2739363" y="10633"/>
                </a:lnTo>
                <a:close/>
                <a:moveTo>
                  <a:pt x="4527108" y="4833679"/>
                </a:moveTo>
                <a:lnTo>
                  <a:pt x="4136362" y="5615173"/>
                </a:lnTo>
                <a:lnTo>
                  <a:pt x="3184749" y="5615173"/>
                </a:lnTo>
                <a:lnTo>
                  <a:pt x="2794002" y="4833679"/>
                </a:lnTo>
                <a:lnTo>
                  <a:pt x="3184749" y="4052187"/>
                </a:lnTo>
                <a:lnTo>
                  <a:pt x="4136362" y="4052187"/>
                </a:lnTo>
                <a:close/>
                <a:moveTo>
                  <a:pt x="4527109" y="3219893"/>
                </a:moveTo>
                <a:lnTo>
                  <a:pt x="4136363" y="4001386"/>
                </a:lnTo>
                <a:lnTo>
                  <a:pt x="3184750" y="4001386"/>
                </a:lnTo>
                <a:lnTo>
                  <a:pt x="2794003" y="3219893"/>
                </a:lnTo>
                <a:lnTo>
                  <a:pt x="3184750" y="2438400"/>
                </a:lnTo>
                <a:lnTo>
                  <a:pt x="4136363" y="2438400"/>
                </a:lnTo>
                <a:close/>
                <a:moveTo>
                  <a:pt x="4527109" y="1606108"/>
                </a:moveTo>
                <a:lnTo>
                  <a:pt x="4136363" y="2387601"/>
                </a:lnTo>
                <a:lnTo>
                  <a:pt x="3184750" y="2387601"/>
                </a:lnTo>
                <a:lnTo>
                  <a:pt x="2794003" y="1606108"/>
                </a:lnTo>
                <a:lnTo>
                  <a:pt x="3184750" y="824615"/>
                </a:lnTo>
                <a:lnTo>
                  <a:pt x="4136363" y="824615"/>
                </a:lnTo>
                <a:close/>
                <a:moveTo>
                  <a:pt x="5924110" y="4009064"/>
                </a:moveTo>
                <a:lnTo>
                  <a:pt x="5533364" y="4790557"/>
                </a:lnTo>
                <a:lnTo>
                  <a:pt x="4581750" y="4790557"/>
                </a:lnTo>
                <a:lnTo>
                  <a:pt x="4191003" y="4009064"/>
                </a:lnTo>
                <a:lnTo>
                  <a:pt x="4581750" y="3227571"/>
                </a:lnTo>
                <a:lnTo>
                  <a:pt x="5533364" y="3227571"/>
                </a:lnTo>
                <a:close/>
                <a:moveTo>
                  <a:pt x="5924111" y="2395278"/>
                </a:moveTo>
                <a:lnTo>
                  <a:pt x="5533365" y="3176771"/>
                </a:lnTo>
                <a:lnTo>
                  <a:pt x="4581751" y="3176771"/>
                </a:lnTo>
                <a:lnTo>
                  <a:pt x="4191004" y="2395278"/>
                </a:lnTo>
                <a:lnTo>
                  <a:pt x="4581751" y="1613785"/>
                </a:lnTo>
                <a:lnTo>
                  <a:pt x="5533365" y="1613785"/>
                </a:lnTo>
                <a:close/>
                <a:moveTo>
                  <a:pt x="5924111" y="781493"/>
                </a:moveTo>
                <a:lnTo>
                  <a:pt x="5533365" y="1562986"/>
                </a:lnTo>
                <a:lnTo>
                  <a:pt x="4581751" y="1562986"/>
                </a:lnTo>
                <a:lnTo>
                  <a:pt x="4191005" y="781493"/>
                </a:lnTo>
                <a:lnTo>
                  <a:pt x="4581751" y="0"/>
                </a:lnTo>
                <a:lnTo>
                  <a:pt x="5533365" y="0"/>
                </a:lnTo>
                <a:close/>
                <a:moveTo>
                  <a:pt x="7321112" y="4801191"/>
                </a:moveTo>
                <a:lnTo>
                  <a:pt x="6930366" y="5582685"/>
                </a:lnTo>
                <a:lnTo>
                  <a:pt x="5978752" y="5582685"/>
                </a:lnTo>
                <a:lnTo>
                  <a:pt x="5588005" y="4801191"/>
                </a:lnTo>
                <a:lnTo>
                  <a:pt x="5978752" y="4019698"/>
                </a:lnTo>
                <a:lnTo>
                  <a:pt x="6930366" y="4019698"/>
                </a:lnTo>
                <a:close/>
                <a:moveTo>
                  <a:pt x="7321112" y="3187405"/>
                </a:moveTo>
                <a:lnTo>
                  <a:pt x="6930366" y="3968898"/>
                </a:lnTo>
                <a:lnTo>
                  <a:pt x="5978752" y="3968898"/>
                </a:lnTo>
                <a:lnTo>
                  <a:pt x="5588005" y="3187405"/>
                </a:lnTo>
                <a:lnTo>
                  <a:pt x="5978753" y="2405912"/>
                </a:lnTo>
                <a:lnTo>
                  <a:pt x="6930366" y="2405912"/>
                </a:lnTo>
                <a:close/>
                <a:moveTo>
                  <a:pt x="7321113" y="1573620"/>
                </a:moveTo>
                <a:lnTo>
                  <a:pt x="6930367" y="2355113"/>
                </a:lnTo>
                <a:lnTo>
                  <a:pt x="5978753" y="2355113"/>
                </a:lnTo>
                <a:lnTo>
                  <a:pt x="5588006" y="1573620"/>
                </a:lnTo>
                <a:lnTo>
                  <a:pt x="5978753" y="792127"/>
                </a:lnTo>
                <a:lnTo>
                  <a:pt x="6930367" y="792127"/>
                </a:lnTo>
                <a:close/>
              </a:path>
            </a:pathLst>
          </a:custGeom>
          <a:blipFill dpi="0" rotWithShape="0">
            <a:blip r:embed="rId3"/>
            <a:srcRect/>
            <a:tile tx="0" ty="12065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L"/>
          </a:p>
        </p:txBody>
      </p:sp>
      <p:sp>
        <p:nvSpPr>
          <p:cNvPr id="4" name="Google Shape;57;p15">
            <a:extLst>
              <a:ext uri="{FF2B5EF4-FFF2-40B4-BE49-F238E27FC236}">
                <a16:creationId xmlns:a16="http://schemas.microsoft.com/office/drawing/2014/main" id="{A8FDC978-443B-625B-050F-15635B999D0A}"/>
              </a:ext>
            </a:extLst>
          </p:cNvPr>
          <p:cNvSpPr txBox="1">
            <a:spLocks/>
          </p:cNvSpPr>
          <p:nvPr/>
        </p:nvSpPr>
        <p:spPr>
          <a:xfrm>
            <a:off x="987356" y="1629550"/>
            <a:ext cx="3422400" cy="15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GB" sz="6600" dirty="0"/>
              <a:t>AI</a:t>
            </a:r>
            <a:br>
              <a:rPr lang="en-GB" sz="6600" dirty="0"/>
            </a:br>
            <a:r>
              <a:rPr lang="en-GB" sz="6600" dirty="0"/>
              <a:t>Report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5446B53-49E4-1FDF-6A51-D1FFF28F2A35}"/>
              </a:ext>
            </a:extLst>
          </p:cNvPr>
          <p:cNvSpPr txBox="1">
            <a:spLocks/>
          </p:cNvSpPr>
          <p:nvPr/>
        </p:nvSpPr>
        <p:spPr>
          <a:xfrm>
            <a:off x="964800" y="3516327"/>
            <a:ext cx="3607200" cy="366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PL" sz="1600"/>
              <a:t>Karol Zioło</a:t>
            </a:r>
            <a:endParaRPr lang="en-PL" sz="1600" dirty="0"/>
          </a:p>
        </p:txBody>
      </p:sp>
    </p:spTree>
    <p:extLst>
      <p:ext uri="{BB962C8B-B14F-4D97-AF65-F5344CB8AC3E}">
        <p14:creationId xmlns:p14="http://schemas.microsoft.com/office/powerpoint/2010/main" val="2105100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2"/>
          <p:cNvSpPr/>
          <p:nvPr/>
        </p:nvSpPr>
        <p:spPr>
          <a:xfrm>
            <a:off x="1206003" y="1425006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2"/>
          <p:cNvSpPr/>
          <p:nvPr/>
        </p:nvSpPr>
        <p:spPr>
          <a:xfrm>
            <a:off x="5762295" y="1412528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Personalized Models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08" name="Google Shape;1508;p42"/>
          <p:cNvSpPr txBox="1"/>
          <p:nvPr/>
        </p:nvSpPr>
        <p:spPr>
          <a:xfrm>
            <a:off x="6235695" y="1478278"/>
            <a:ext cx="1395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Recall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9" name="Google Shape;1509;p42"/>
          <p:cNvSpPr txBox="1"/>
          <p:nvPr/>
        </p:nvSpPr>
        <p:spPr>
          <a:xfrm>
            <a:off x="1679478" y="1490756"/>
            <a:ext cx="1395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Precision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D53D41E-610E-E9FF-590E-3F12071AE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34" y="2133116"/>
            <a:ext cx="4219473" cy="30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6E0C976B-B1A9-75D2-9304-A70029D39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9" y="2133116"/>
            <a:ext cx="4258954" cy="30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253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2"/>
          <p:cNvSpPr/>
          <p:nvPr/>
        </p:nvSpPr>
        <p:spPr>
          <a:xfrm>
            <a:off x="1206003" y="1425006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2"/>
          <p:cNvSpPr/>
          <p:nvPr/>
        </p:nvSpPr>
        <p:spPr>
          <a:xfrm>
            <a:off x="5762295" y="1412528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Final Models –  Average MAP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08" name="Google Shape;1508;p42"/>
          <p:cNvSpPr txBox="1"/>
          <p:nvPr/>
        </p:nvSpPr>
        <p:spPr>
          <a:xfrm>
            <a:off x="5762294" y="1478278"/>
            <a:ext cx="23424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Target: Whole Basket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9" name="Google Shape;1509;p42"/>
          <p:cNvSpPr txBox="1"/>
          <p:nvPr/>
        </p:nvSpPr>
        <p:spPr>
          <a:xfrm>
            <a:off x="1206003" y="1490756"/>
            <a:ext cx="2342399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Target: Last Basket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8F30C-E3FC-F018-B3C7-7DA4A4225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06" y="1958598"/>
            <a:ext cx="3747899" cy="30227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DF7F01-B4A5-5CF9-BDD1-CD83C172E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901" y="1958597"/>
            <a:ext cx="3747899" cy="302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72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2"/>
          <p:cNvSpPr/>
          <p:nvPr/>
        </p:nvSpPr>
        <p:spPr>
          <a:xfrm>
            <a:off x="1206003" y="1425006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2"/>
          <p:cNvSpPr/>
          <p:nvPr/>
        </p:nvSpPr>
        <p:spPr>
          <a:xfrm>
            <a:off x="5762295" y="1412528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Final Models – Precision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08" name="Google Shape;1508;p42"/>
          <p:cNvSpPr txBox="1"/>
          <p:nvPr/>
        </p:nvSpPr>
        <p:spPr>
          <a:xfrm>
            <a:off x="5762294" y="1478278"/>
            <a:ext cx="23424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Target: Whole Basket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9" name="Google Shape;1509;p42"/>
          <p:cNvSpPr txBox="1"/>
          <p:nvPr/>
        </p:nvSpPr>
        <p:spPr>
          <a:xfrm>
            <a:off x="1206003" y="1490756"/>
            <a:ext cx="2342399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Target: Last Basket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B58A7-14E0-A35A-9DBE-1CCC0E52C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22" y="1935536"/>
            <a:ext cx="3997641" cy="3114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F741AC-0DB6-7D7C-B49B-DD18D0AB0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158" y="1935535"/>
            <a:ext cx="3997642" cy="311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14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2"/>
          <p:cNvSpPr/>
          <p:nvPr/>
        </p:nvSpPr>
        <p:spPr>
          <a:xfrm>
            <a:off x="1206003" y="1425006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2"/>
          <p:cNvSpPr/>
          <p:nvPr/>
        </p:nvSpPr>
        <p:spPr>
          <a:xfrm>
            <a:off x="5762295" y="1412528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Final Models – Recall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08" name="Google Shape;1508;p42"/>
          <p:cNvSpPr txBox="1"/>
          <p:nvPr/>
        </p:nvSpPr>
        <p:spPr>
          <a:xfrm>
            <a:off x="5762294" y="1478278"/>
            <a:ext cx="23424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Target: Whole Basket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9" name="Google Shape;1509;p42"/>
          <p:cNvSpPr txBox="1"/>
          <p:nvPr/>
        </p:nvSpPr>
        <p:spPr>
          <a:xfrm>
            <a:off x="1206003" y="1490756"/>
            <a:ext cx="2342399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Target: Last Basket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01DFE7-898D-1AC0-8588-2B2B08D92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2" y="1863734"/>
            <a:ext cx="3954027" cy="30806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543D10-821D-2AA6-4ACC-F61213882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773" y="1863734"/>
            <a:ext cx="4014964" cy="30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51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Final Results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50" name="Google Shape;450;p24"/>
          <p:cNvSpPr/>
          <p:nvPr/>
        </p:nvSpPr>
        <p:spPr>
          <a:xfrm>
            <a:off x="911400" y="1448128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" name="Google Shape;451;p24"/>
          <p:cNvSpPr/>
          <p:nvPr/>
        </p:nvSpPr>
        <p:spPr>
          <a:xfrm>
            <a:off x="911400" y="1448128"/>
            <a:ext cx="1495500" cy="1495500"/>
          </a:xfrm>
          <a:prstGeom prst="blockArc">
            <a:avLst>
              <a:gd name="adj1" fmla="val 16199492"/>
              <a:gd name="adj2" fmla="val 19945922"/>
              <a:gd name="adj3" fmla="val 2642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4"/>
          <p:cNvSpPr/>
          <p:nvPr/>
        </p:nvSpPr>
        <p:spPr>
          <a:xfrm>
            <a:off x="2853300" y="1448128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4"/>
          <p:cNvSpPr/>
          <p:nvPr/>
        </p:nvSpPr>
        <p:spPr>
          <a:xfrm>
            <a:off x="2853300" y="1448128"/>
            <a:ext cx="1495500" cy="1495500"/>
          </a:xfrm>
          <a:prstGeom prst="blockArc">
            <a:avLst>
              <a:gd name="adj1" fmla="val 16122705"/>
              <a:gd name="adj2" fmla="val 5119066"/>
              <a:gd name="adj3" fmla="val 2507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4"/>
          <p:cNvSpPr/>
          <p:nvPr/>
        </p:nvSpPr>
        <p:spPr>
          <a:xfrm>
            <a:off x="4795200" y="1448182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4"/>
          <p:cNvSpPr/>
          <p:nvPr/>
        </p:nvSpPr>
        <p:spPr>
          <a:xfrm>
            <a:off x="4795200" y="1448182"/>
            <a:ext cx="1495500" cy="1495500"/>
          </a:xfrm>
          <a:prstGeom prst="blockArc">
            <a:avLst>
              <a:gd name="adj1" fmla="val 16163990"/>
              <a:gd name="adj2" fmla="val 2432731"/>
              <a:gd name="adj3" fmla="val 2490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4"/>
          <p:cNvSpPr/>
          <p:nvPr/>
        </p:nvSpPr>
        <p:spPr>
          <a:xfrm>
            <a:off x="6737100" y="1448182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4"/>
          <p:cNvSpPr/>
          <p:nvPr/>
        </p:nvSpPr>
        <p:spPr>
          <a:xfrm>
            <a:off x="6737100" y="1448182"/>
            <a:ext cx="1495500" cy="1495500"/>
          </a:xfrm>
          <a:prstGeom prst="blockArc">
            <a:avLst>
              <a:gd name="adj1" fmla="val 16234348"/>
              <a:gd name="adj2" fmla="val 14174036"/>
              <a:gd name="adj3" fmla="val 25155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4"/>
          <p:cNvSpPr txBox="1"/>
          <p:nvPr/>
        </p:nvSpPr>
        <p:spPr>
          <a:xfrm>
            <a:off x="1232400" y="2022370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0.084%</a:t>
            </a:r>
            <a:endParaRPr sz="1800"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9" name="Google Shape;459;p24"/>
          <p:cNvSpPr txBox="1"/>
          <p:nvPr/>
        </p:nvSpPr>
        <p:spPr>
          <a:xfrm>
            <a:off x="3174300" y="2022370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0.332%</a:t>
            </a:r>
            <a:endParaRPr sz="1800"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0" name="Google Shape;460;p24"/>
          <p:cNvSpPr txBox="1"/>
          <p:nvPr/>
        </p:nvSpPr>
        <p:spPr>
          <a:xfrm>
            <a:off x="5116200" y="2022422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0.216%</a:t>
            </a:r>
            <a:endParaRPr sz="1800"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1" name="Google Shape;461;p24"/>
          <p:cNvSpPr txBox="1"/>
          <p:nvPr/>
        </p:nvSpPr>
        <p:spPr>
          <a:xfrm>
            <a:off x="7058100" y="2022422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1.707%</a:t>
            </a:r>
            <a:endParaRPr sz="1800"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2" name="Google Shape;462;p24"/>
          <p:cNvSpPr txBox="1"/>
          <p:nvPr/>
        </p:nvSpPr>
        <p:spPr>
          <a:xfrm>
            <a:off x="7090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 </a:t>
            </a:r>
            <a:r>
              <a:rPr lang="en-GB" sz="16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TwoTower</a:t>
            </a: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Model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4" name="Google Shape;464;p24"/>
          <p:cNvSpPr txBox="1"/>
          <p:nvPr/>
        </p:nvSpPr>
        <p:spPr>
          <a:xfrm>
            <a:off x="26509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Global Model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6" name="Google Shape;466;p24"/>
          <p:cNvSpPr txBox="1"/>
          <p:nvPr/>
        </p:nvSpPr>
        <p:spPr>
          <a:xfrm>
            <a:off x="45928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Personalized Model</a:t>
            </a:r>
          </a:p>
        </p:txBody>
      </p:sp>
      <p:sp>
        <p:nvSpPr>
          <p:cNvPr id="468" name="Google Shape;468;p24"/>
          <p:cNvSpPr txBox="1"/>
          <p:nvPr/>
        </p:nvSpPr>
        <p:spPr>
          <a:xfrm>
            <a:off x="65347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Cold Start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8290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7;p15">
            <a:extLst>
              <a:ext uri="{FF2B5EF4-FFF2-40B4-BE49-F238E27FC236}">
                <a16:creationId xmlns:a16="http://schemas.microsoft.com/office/drawing/2014/main" id="{A8FDC978-443B-625B-050F-15635B999D0A}"/>
              </a:ext>
            </a:extLst>
          </p:cNvPr>
          <p:cNvSpPr txBox="1">
            <a:spLocks/>
          </p:cNvSpPr>
          <p:nvPr/>
        </p:nvSpPr>
        <p:spPr>
          <a:xfrm>
            <a:off x="5360180" y="1656711"/>
            <a:ext cx="3422400" cy="15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GB" sz="6600" dirty="0"/>
              <a:t>AI</a:t>
            </a:r>
            <a:br>
              <a:rPr lang="en-GB" sz="6600" dirty="0"/>
            </a:br>
            <a:r>
              <a:rPr lang="en-GB" sz="6600" dirty="0"/>
              <a:t>Report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5446B53-49E4-1FDF-6A51-D1FFF28F2A35}"/>
              </a:ext>
            </a:extLst>
          </p:cNvPr>
          <p:cNvSpPr txBox="1">
            <a:spLocks/>
          </p:cNvSpPr>
          <p:nvPr/>
        </p:nvSpPr>
        <p:spPr>
          <a:xfrm>
            <a:off x="5618281" y="3498220"/>
            <a:ext cx="3607200" cy="366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PL" sz="1600" dirty="0"/>
              <a:t>Karol Zioło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BD53B4D2-90DF-7D74-1752-A430A7A274DD}"/>
              </a:ext>
            </a:extLst>
          </p:cNvPr>
          <p:cNvSpPr/>
          <p:nvPr/>
        </p:nvSpPr>
        <p:spPr>
          <a:xfrm>
            <a:off x="2827" y="1957129"/>
            <a:ext cx="2652665" cy="3197005"/>
          </a:xfrm>
          <a:prstGeom prst="triangle">
            <a:avLst/>
          </a:prstGeom>
          <a:blipFill dpi="0" rotWithShape="1">
            <a:blip r:embed="rId3"/>
            <a:srcRect/>
            <a:tile tx="-615950" ty="165100" sx="4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06F2AD6-AE4D-E585-3543-54E34B2ED6B5}"/>
              </a:ext>
            </a:extLst>
          </p:cNvPr>
          <p:cNvSpPr/>
          <p:nvPr/>
        </p:nvSpPr>
        <p:spPr>
          <a:xfrm>
            <a:off x="2680088" y="2881423"/>
            <a:ext cx="1891912" cy="2272711"/>
          </a:xfrm>
          <a:prstGeom prst="triangle">
            <a:avLst/>
          </a:prstGeom>
          <a:blipFill dpi="0" rotWithShape="1">
            <a:blip r:embed="rId4"/>
            <a:srcRect/>
            <a:stretch>
              <a:fillRect l="5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E819DD2F-D4B4-2CAA-6FD0-75D0C8F1C9CC}"/>
              </a:ext>
            </a:extLst>
          </p:cNvPr>
          <p:cNvSpPr/>
          <p:nvPr/>
        </p:nvSpPr>
        <p:spPr>
          <a:xfrm rot="10800000">
            <a:off x="913247" y="0"/>
            <a:ext cx="3533682" cy="4452801"/>
          </a:xfrm>
          <a:prstGeom prst="triangle">
            <a:avLst/>
          </a:prstGeom>
          <a:blipFill dpi="0" rotWithShape="0">
            <a:blip r:embed="rId5"/>
            <a:srcRect/>
            <a:tile tx="-863600" ty="-5080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22606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BD53B4D2-90DF-7D74-1752-A430A7A274DD}"/>
              </a:ext>
            </a:extLst>
          </p:cNvPr>
          <p:cNvSpPr/>
          <p:nvPr/>
        </p:nvSpPr>
        <p:spPr>
          <a:xfrm>
            <a:off x="2827" y="1957129"/>
            <a:ext cx="2652665" cy="3197005"/>
          </a:xfrm>
          <a:prstGeom prst="triangle">
            <a:avLst/>
          </a:prstGeom>
          <a:blipFill dpi="0" rotWithShape="1">
            <a:blip r:embed="rId3"/>
            <a:srcRect/>
            <a:tile tx="-615950" ty="165100" sx="4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06F2AD6-AE4D-E585-3543-54E34B2ED6B5}"/>
              </a:ext>
            </a:extLst>
          </p:cNvPr>
          <p:cNvSpPr/>
          <p:nvPr/>
        </p:nvSpPr>
        <p:spPr>
          <a:xfrm>
            <a:off x="2680088" y="2881423"/>
            <a:ext cx="1891912" cy="2272711"/>
          </a:xfrm>
          <a:prstGeom prst="triangle">
            <a:avLst/>
          </a:prstGeom>
          <a:blipFill dpi="0" rotWithShape="1">
            <a:blip r:embed="rId4"/>
            <a:srcRect/>
            <a:stretch>
              <a:fillRect l="5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E819DD2F-D4B4-2CAA-6FD0-75D0C8F1C9CC}"/>
              </a:ext>
            </a:extLst>
          </p:cNvPr>
          <p:cNvSpPr/>
          <p:nvPr/>
        </p:nvSpPr>
        <p:spPr>
          <a:xfrm rot="10800000">
            <a:off x="913247" y="0"/>
            <a:ext cx="3533682" cy="4452801"/>
          </a:xfrm>
          <a:prstGeom prst="triangle">
            <a:avLst/>
          </a:prstGeom>
          <a:blipFill dpi="0" rotWithShape="0">
            <a:blip r:embed="rId5"/>
            <a:srcRect/>
            <a:tile tx="-863600" ty="-5080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7" name="Google Shape;57;p15">
            <a:extLst>
              <a:ext uri="{FF2B5EF4-FFF2-40B4-BE49-F238E27FC236}">
                <a16:creationId xmlns:a16="http://schemas.microsoft.com/office/drawing/2014/main" id="{84DE9CA2-85FA-2A67-B2CD-3ECB9705B0B3}"/>
              </a:ext>
            </a:extLst>
          </p:cNvPr>
          <p:cNvSpPr txBox="1">
            <a:spLocks/>
          </p:cNvSpPr>
          <p:nvPr/>
        </p:nvSpPr>
        <p:spPr>
          <a:xfrm>
            <a:off x="5484928" y="265814"/>
            <a:ext cx="3422400" cy="15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GB" sz="4400" dirty="0"/>
              <a:t>Research</a:t>
            </a:r>
          </a:p>
          <a:p>
            <a:pPr algn="l"/>
            <a:r>
              <a:rPr lang="en-GB" sz="4400" dirty="0"/>
              <a:t>Questions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593CA3-5A8A-030B-F15C-680B3FDE1E31}"/>
              </a:ext>
            </a:extLst>
          </p:cNvPr>
          <p:cNvSpPr txBox="1"/>
          <p:nvPr/>
        </p:nvSpPr>
        <p:spPr>
          <a:xfrm>
            <a:off x="4199387" y="2262077"/>
            <a:ext cx="47387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3600"/>
            </a:pPr>
            <a:r>
              <a:rPr lang="en-GB" sz="1400" dirty="0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1) Which DNN model performs better, </a:t>
            </a:r>
            <a:r>
              <a:rPr lang="en-GB" sz="1400" dirty="0" err="1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Softmax</a:t>
            </a:r>
            <a:r>
              <a:rPr lang="en-GB" sz="1400" dirty="0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 DNN for Recommendation or DNN for Matrix Factorization?</a:t>
            </a:r>
          </a:p>
          <a:p>
            <a:pPr algn="ctr">
              <a:buClr>
                <a:schemeClr val="dk1"/>
              </a:buClr>
              <a:buSzPts val="3600"/>
            </a:pPr>
            <a:endParaRPr lang="en-GB" sz="1400" dirty="0">
              <a:solidFill>
                <a:schemeClr val="dk1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Fira Sans Extra Condensed SemiBold"/>
            </a:endParaRPr>
          </a:p>
          <a:p>
            <a:pPr algn="ctr">
              <a:buClr>
                <a:schemeClr val="dk1"/>
              </a:buClr>
              <a:buSzPts val="3600"/>
            </a:pPr>
            <a:r>
              <a:rPr lang="en-GB" sz="1400" dirty="0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2) Can the enhancement of customer and article features improve the performance of the </a:t>
            </a:r>
            <a:r>
              <a:rPr lang="en-GB" sz="1400" dirty="0" err="1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TwoTower</a:t>
            </a:r>
            <a:r>
              <a:rPr lang="en-GB" sz="1400" dirty="0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 model?</a:t>
            </a:r>
            <a:br>
              <a:rPr lang="en-GB" sz="1400" dirty="0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</a:br>
            <a:endParaRPr lang="en-GB" sz="1400" dirty="0">
              <a:solidFill>
                <a:schemeClr val="dk1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Fira Sans Extra Condensed SemiBold"/>
            </a:endParaRPr>
          </a:p>
          <a:p>
            <a:pPr algn="ctr">
              <a:buClr>
                <a:schemeClr val="dk1"/>
              </a:buClr>
              <a:buSzPts val="3600"/>
            </a:pPr>
            <a:r>
              <a:rPr lang="en-GB" sz="1400" dirty="0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3) Can the creation of personalized models enhance the performance of recommender system?</a:t>
            </a:r>
            <a:endParaRPr lang="en-PL" sz="1400" dirty="0">
              <a:solidFill>
                <a:schemeClr val="dk1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Fira Sans Extra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14830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3A48CD30-3556-07CA-2C97-2092C549E27D}"/>
              </a:ext>
            </a:extLst>
          </p:cNvPr>
          <p:cNvSpPr/>
          <p:nvPr/>
        </p:nvSpPr>
        <p:spPr>
          <a:xfrm>
            <a:off x="2827" y="1957129"/>
            <a:ext cx="2652665" cy="3197005"/>
          </a:xfrm>
          <a:prstGeom prst="triangle">
            <a:avLst/>
          </a:prstGeom>
          <a:blipFill dpi="0" rotWithShape="1">
            <a:blip r:embed="rId3">
              <a:alphaModFix amt="30000"/>
            </a:blip>
            <a:srcRect/>
            <a:tile tx="-615950" ty="165100" sx="4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A85B6D5F-CAB9-2094-3D40-2619A378F79C}"/>
              </a:ext>
            </a:extLst>
          </p:cNvPr>
          <p:cNvSpPr/>
          <p:nvPr/>
        </p:nvSpPr>
        <p:spPr>
          <a:xfrm>
            <a:off x="2680088" y="2881423"/>
            <a:ext cx="1891912" cy="2272711"/>
          </a:xfrm>
          <a:prstGeom prst="triangle">
            <a:avLst/>
          </a:prstGeom>
          <a:blipFill dpi="0" rotWithShape="1">
            <a:blip r:embed="rId4">
              <a:alphaModFix amt="30000"/>
            </a:blip>
            <a:srcRect/>
            <a:stretch>
              <a:fillRect l="5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DADEA914-6315-B823-5A08-B0C56B220D86}"/>
              </a:ext>
            </a:extLst>
          </p:cNvPr>
          <p:cNvSpPr/>
          <p:nvPr/>
        </p:nvSpPr>
        <p:spPr>
          <a:xfrm rot="10800000">
            <a:off x="913247" y="0"/>
            <a:ext cx="3533682" cy="4452801"/>
          </a:xfrm>
          <a:prstGeom prst="triangle">
            <a:avLst/>
          </a:prstGeom>
          <a:blipFill dpi="0" rotWithShape="0">
            <a:blip r:embed="rId5">
              <a:alphaModFix amt="30000"/>
            </a:blip>
            <a:srcRect/>
            <a:tile tx="-863600" ty="-5080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52" name="Google Shape;582;p27">
            <a:extLst>
              <a:ext uri="{FF2B5EF4-FFF2-40B4-BE49-F238E27FC236}">
                <a16:creationId xmlns:a16="http://schemas.microsoft.com/office/drawing/2014/main" id="{52C4025F-A048-EFEC-A831-4E0449EFACFB}"/>
              </a:ext>
            </a:extLst>
          </p:cNvPr>
          <p:cNvSpPr/>
          <p:nvPr/>
        </p:nvSpPr>
        <p:spPr>
          <a:xfrm>
            <a:off x="5140584" y="2250925"/>
            <a:ext cx="3546216" cy="907270"/>
          </a:xfrm>
          <a:prstGeom prst="roundRect">
            <a:avLst>
              <a:gd name="adj" fmla="val 7339"/>
            </a:avLst>
          </a:prstGeom>
          <a:ln w="28575">
            <a:solidFill>
              <a:srgbClr val="00B050"/>
            </a:solidFill>
            <a:headEnd type="none" w="sm" len="sm"/>
            <a:tailEnd type="none" w="sm" len="sm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92;p27">
            <a:extLst>
              <a:ext uri="{FF2B5EF4-FFF2-40B4-BE49-F238E27FC236}">
                <a16:creationId xmlns:a16="http://schemas.microsoft.com/office/drawing/2014/main" id="{ECFF7105-3AFD-849F-A71D-DB8DBA9338F7}"/>
              </a:ext>
            </a:extLst>
          </p:cNvPr>
          <p:cNvSpPr/>
          <p:nvPr/>
        </p:nvSpPr>
        <p:spPr>
          <a:xfrm>
            <a:off x="5830359" y="2076445"/>
            <a:ext cx="2176923" cy="308531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28575"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 err="1">
                <a:latin typeface="Fira Sans" panose="020B0503050000020004" pitchFamily="34" charset="0"/>
              </a:rPr>
              <a:t>Recommender</a:t>
            </a:r>
            <a:r>
              <a:rPr lang="pl-PL" b="1" dirty="0">
                <a:latin typeface="Fira Sans" panose="020B0503050000020004" pitchFamily="34" charset="0"/>
              </a:rPr>
              <a:t> System</a:t>
            </a:r>
            <a:endParaRPr b="1" dirty="0">
              <a:latin typeface="Fira Sans" panose="020B0503050000020004" pitchFamily="34" charset="0"/>
            </a:endParaRPr>
          </a:p>
        </p:txBody>
      </p:sp>
      <p:sp>
        <p:nvSpPr>
          <p:cNvPr id="50" name="Google Shape;582;p27">
            <a:extLst>
              <a:ext uri="{FF2B5EF4-FFF2-40B4-BE49-F238E27FC236}">
                <a16:creationId xmlns:a16="http://schemas.microsoft.com/office/drawing/2014/main" id="{8901417F-6BE9-A2E7-875C-357FC5C4D455}"/>
              </a:ext>
            </a:extLst>
          </p:cNvPr>
          <p:cNvSpPr/>
          <p:nvPr/>
        </p:nvSpPr>
        <p:spPr>
          <a:xfrm>
            <a:off x="359596" y="3158500"/>
            <a:ext cx="4417886" cy="907270"/>
          </a:xfrm>
          <a:prstGeom prst="roundRect">
            <a:avLst>
              <a:gd name="adj" fmla="val 7339"/>
            </a:avLst>
          </a:prstGeom>
          <a:ln w="28575">
            <a:headEnd type="none" w="sm" len="sm"/>
            <a:tailEnd type="none" w="sm" len="sm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582;p27">
            <a:extLst>
              <a:ext uri="{FF2B5EF4-FFF2-40B4-BE49-F238E27FC236}">
                <a16:creationId xmlns:a16="http://schemas.microsoft.com/office/drawing/2014/main" id="{A50E279E-73BC-06C2-AEDC-AA257029C24C}"/>
              </a:ext>
            </a:extLst>
          </p:cNvPr>
          <p:cNvSpPr/>
          <p:nvPr/>
        </p:nvSpPr>
        <p:spPr>
          <a:xfrm>
            <a:off x="359597" y="1471500"/>
            <a:ext cx="4417886" cy="853934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92;p27">
            <a:extLst>
              <a:ext uri="{FF2B5EF4-FFF2-40B4-BE49-F238E27FC236}">
                <a16:creationId xmlns:a16="http://schemas.microsoft.com/office/drawing/2014/main" id="{8AEFB179-B328-0CF3-7B57-F3D0C2B0B9C4}"/>
              </a:ext>
            </a:extLst>
          </p:cNvPr>
          <p:cNvSpPr/>
          <p:nvPr/>
        </p:nvSpPr>
        <p:spPr>
          <a:xfrm>
            <a:off x="1462267" y="1314363"/>
            <a:ext cx="2176923" cy="308531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 err="1">
                <a:latin typeface="Fira Sans" panose="020B0503050000020004" pitchFamily="34" charset="0"/>
              </a:rPr>
              <a:t>TwoTower</a:t>
            </a:r>
            <a:r>
              <a:rPr lang="pl-PL" b="1" dirty="0">
                <a:latin typeface="Fira Sans" panose="020B0503050000020004" pitchFamily="34" charset="0"/>
              </a:rPr>
              <a:t> Model</a:t>
            </a:r>
            <a:endParaRPr b="1" dirty="0">
              <a:latin typeface="Fira Sans" panose="020B0503050000020004" pitchFamily="34" charset="0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Research Plan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F5F9DD9D-DF00-779F-15DF-7BF029DA370E}"/>
              </a:ext>
            </a:extLst>
          </p:cNvPr>
          <p:cNvGraphicFramePr/>
          <p:nvPr/>
        </p:nvGraphicFramePr>
        <p:xfrm>
          <a:off x="484470" y="1519093"/>
          <a:ext cx="4132521" cy="907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1176BCB6-FDF7-883B-9578-C73681070DA4}"/>
              </a:ext>
            </a:extLst>
          </p:cNvPr>
          <p:cNvGraphicFramePr/>
          <p:nvPr/>
        </p:nvGraphicFramePr>
        <p:xfrm>
          <a:off x="484469" y="3460736"/>
          <a:ext cx="4132521" cy="481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DB19A9FB-1AEE-9787-739C-82F14C2EE239}"/>
              </a:ext>
            </a:extLst>
          </p:cNvPr>
          <p:cNvGraphicFramePr/>
          <p:nvPr/>
        </p:nvGraphicFramePr>
        <p:xfrm>
          <a:off x="5362324" y="2357599"/>
          <a:ext cx="3155482" cy="907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6DA607E-9D1C-469F-F720-3514BBDAF210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616990" y="2811234"/>
            <a:ext cx="745334" cy="890251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13DC84-53C8-E126-30FE-67E9DB191E2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4616991" y="1972728"/>
            <a:ext cx="382232" cy="845339"/>
          </a:xfrm>
          <a:prstGeom prst="bentConnector2">
            <a:avLst/>
          </a:prstGeom>
          <a:ln w="412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Google Shape;592;p27">
            <a:extLst>
              <a:ext uri="{FF2B5EF4-FFF2-40B4-BE49-F238E27FC236}">
                <a16:creationId xmlns:a16="http://schemas.microsoft.com/office/drawing/2014/main" id="{FEC0732E-1A26-45B9-FA70-4AEB9DC4415F}"/>
              </a:ext>
            </a:extLst>
          </p:cNvPr>
          <p:cNvSpPr/>
          <p:nvPr/>
        </p:nvSpPr>
        <p:spPr>
          <a:xfrm>
            <a:off x="1462267" y="3004233"/>
            <a:ext cx="2176923" cy="30853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latin typeface="Fira Sans" panose="020B0503050000020004" pitchFamily="34" charset="0"/>
              </a:rPr>
              <a:t>MLP Model</a:t>
            </a:r>
            <a:endParaRPr b="1" dirty="0">
              <a:latin typeface="Fira Sans" panose="020B0503050000020004" pitchFamily="34" charset="0"/>
            </a:endParaRPr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B3115651-149C-A66C-9BF5-E718616E889F}"/>
              </a:ext>
            </a:extLst>
          </p:cNvPr>
          <p:cNvSpPr/>
          <p:nvPr/>
        </p:nvSpPr>
        <p:spPr>
          <a:xfrm rot="16200000">
            <a:off x="3517258" y="-3132905"/>
            <a:ext cx="7321113" cy="5615173"/>
          </a:xfrm>
          <a:custGeom>
            <a:avLst/>
            <a:gdLst>
              <a:gd name="connsiteX0" fmla="*/ 1733107 w 7321113"/>
              <a:gd name="connsiteY0" fmla="*/ 4833677 h 5615173"/>
              <a:gd name="connsiteX1" fmla="*/ 1342361 w 7321113"/>
              <a:gd name="connsiteY1" fmla="*/ 5615170 h 5615173"/>
              <a:gd name="connsiteX2" fmla="*/ 390747 w 7321113"/>
              <a:gd name="connsiteY2" fmla="*/ 5615170 h 5615173"/>
              <a:gd name="connsiteX3" fmla="*/ 0 w 7321113"/>
              <a:gd name="connsiteY3" fmla="*/ 4833676 h 5615173"/>
              <a:gd name="connsiteX4" fmla="*/ 390747 w 7321113"/>
              <a:gd name="connsiteY4" fmla="*/ 4052184 h 5615173"/>
              <a:gd name="connsiteX5" fmla="*/ 1342361 w 7321113"/>
              <a:gd name="connsiteY5" fmla="*/ 4052184 h 5615173"/>
              <a:gd name="connsiteX6" fmla="*/ 1733108 w 7321113"/>
              <a:gd name="connsiteY6" fmla="*/ 3219891 h 5615173"/>
              <a:gd name="connsiteX7" fmla="*/ 1342362 w 7321113"/>
              <a:gd name="connsiteY7" fmla="*/ 4001384 h 5615173"/>
              <a:gd name="connsiteX8" fmla="*/ 390748 w 7321113"/>
              <a:gd name="connsiteY8" fmla="*/ 4001384 h 5615173"/>
              <a:gd name="connsiteX9" fmla="*/ 1 w 7321113"/>
              <a:gd name="connsiteY9" fmla="*/ 3219891 h 5615173"/>
              <a:gd name="connsiteX10" fmla="*/ 390748 w 7321113"/>
              <a:gd name="connsiteY10" fmla="*/ 2438398 h 5615173"/>
              <a:gd name="connsiteX11" fmla="*/ 1342362 w 7321113"/>
              <a:gd name="connsiteY11" fmla="*/ 2438398 h 5615173"/>
              <a:gd name="connsiteX12" fmla="*/ 1733108 w 7321113"/>
              <a:gd name="connsiteY12" fmla="*/ 1606106 h 5615173"/>
              <a:gd name="connsiteX13" fmla="*/ 1342362 w 7321113"/>
              <a:gd name="connsiteY13" fmla="*/ 2387599 h 5615173"/>
              <a:gd name="connsiteX14" fmla="*/ 390748 w 7321113"/>
              <a:gd name="connsiteY14" fmla="*/ 2387599 h 5615173"/>
              <a:gd name="connsiteX15" fmla="*/ 1 w 7321113"/>
              <a:gd name="connsiteY15" fmla="*/ 1606106 h 5615173"/>
              <a:gd name="connsiteX16" fmla="*/ 390748 w 7321113"/>
              <a:gd name="connsiteY16" fmla="*/ 824613 h 5615173"/>
              <a:gd name="connsiteX17" fmla="*/ 1342362 w 7321113"/>
              <a:gd name="connsiteY17" fmla="*/ 824613 h 5615173"/>
              <a:gd name="connsiteX18" fmla="*/ 3130108 w 7321113"/>
              <a:gd name="connsiteY18" fmla="*/ 4019697 h 5615173"/>
              <a:gd name="connsiteX19" fmla="*/ 2739362 w 7321113"/>
              <a:gd name="connsiteY19" fmla="*/ 4801191 h 5615173"/>
              <a:gd name="connsiteX20" fmla="*/ 1787748 w 7321113"/>
              <a:gd name="connsiteY20" fmla="*/ 4801191 h 5615173"/>
              <a:gd name="connsiteX21" fmla="*/ 1397001 w 7321113"/>
              <a:gd name="connsiteY21" fmla="*/ 4019697 h 5615173"/>
              <a:gd name="connsiteX22" fmla="*/ 1787748 w 7321113"/>
              <a:gd name="connsiteY22" fmla="*/ 3238204 h 5615173"/>
              <a:gd name="connsiteX23" fmla="*/ 2739362 w 7321113"/>
              <a:gd name="connsiteY23" fmla="*/ 3238204 h 5615173"/>
              <a:gd name="connsiteX24" fmla="*/ 3130109 w 7321113"/>
              <a:gd name="connsiteY24" fmla="*/ 2405911 h 5615173"/>
              <a:gd name="connsiteX25" fmla="*/ 2739363 w 7321113"/>
              <a:gd name="connsiteY25" fmla="*/ 3187404 h 5615173"/>
              <a:gd name="connsiteX26" fmla="*/ 1787749 w 7321113"/>
              <a:gd name="connsiteY26" fmla="*/ 3187404 h 5615173"/>
              <a:gd name="connsiteX27" fmla="*/ 1397002 w 7321113"/>
              <a:gd name="connsiteY27" fmla="*/ 2405911 h 5615173"/>
              <a:gd name="connsiteX28" fmla="*/ 1787749 w 7321113"/>
              <a:gd name="connsiteY28" fmla="*/ 1624418 h 5615173"/>
              <a:gd name="connsiteX29" fmla="*/ 2739363 w 7321113"/>
              <a:gd name="connsiteY29" fmla="*/ 1624418 h 5615173"/>
              <a:gd name="connsiteX30" fmla="*/ 3130109 w 7321113"/>
              <a:gd name="connsiteY30" fmla="*/ 792126 h 5615173"/>
              <a:gd name="connsiteX31" fmla="*/ 2739363 w 7321113"/>
              <a:gd name="connsiteY31" fmla="*/ 1573619 h 5615173"/>
              <a:gd name="connsiteX32" fmla="*/ 1787749 w 7321113"/>
              <a:gd name="connsiteY32" fmla="*/ 1573619 h 5615173"/>
              <a:gd name="connsiteX33" fmla="*/ 1397002 w 7321113"/>
              <a:gd name="connsiteY33" fmla="*/ 792126 h 5615173"/>
              <a:gd name="connsiteX34" fmla="*/ 1787749 w 7321113"/>
              <a:gd name="connsiteY34" fmla="*/ 10633 h 5615173"/>
              <a:gd name="connsiteX35" fmla="*/ 2739363 w 7321113"/>
              <a:gd name="connsiteY35" fmla="*/ 10633 h 5615173"/>
              <a:gd name="connsiteX36" fmla="*/ 4527108 w 7321113"/>
              <a:gd name="connsiteY36" fmla="*/ 4833679 h 5615173"/>
              <a:gd name="connsiteX37" fmla="*/ 4136362 w 7321113"/>
              <a:gd name="connsiteY37" fmla="*/ 5615173 h 5615173"/>
              <a:gd name="connsiteX38" fmla="*/ 3184749 w 7321113"/>
              <a:gd name="connsiteY38" fmla="*/ 5615173 h 5615173"/>
              <a:gd name="connsiteX39" fmla="*/ 2794002 w 7321113"/>
              <a:gd name="connsiteY39" fmla="*/ 4833679 h 5615173"/>
              <a:gd name="connsiteX40" fmla="*/ 3184749 w 7321113"/>
              <a:gd name="connsiteY40" fmla="*/ 4052187 h 5615173"/>
              <a:gd name="connsiteX41" fmla="*/ 4136362 w 7321113"/>
              <a:gd name="connsiteY41" fmla="*/ 4052187 h 5615173"/>
              <a:gd name="connsiteX42" fmla="*/ 4527109 w 7321113"/>
              <a:gd name="connsiteY42" fmla="*/ 3219893 h 5615173"/>
              <a:gd name="connsiteX43" fmla="*/ 4136363 w 7321113"/>
              <a:gd name="connsiteY43" fmla="*/ 4001386 h 5615173"/>
              <a:gd name="connsiteX44" fmla="*/ 3184750 w 7321113"/>
              <a:gd name="connsiteY44" fmla="*/ 4001386 h 5615173"/>
              <a:gd name="connsiteX45" fmla="*/ 2794003 w 7321113"/>
              <a:gd name="connsiteY45" fmla="*/ 3219893 h 5615173"/>
              <a:gd name="connsiteX46" fmla="*/ 3184750 w 7321113"/>
              <a:gd name="connsiteY46" fmla="*/ 2438400 h 5615173"/>
              <a:gd name="connsiteX47" fmla="*/ 4136363 w 7321113"/>
              <a:gd name="connsiteY47" fmla="*/ 2438400 h 5615173"/>
              <a:gd name="connsiteX48" fmla="*/ 4527109 w 7321113"/>
              <a:gd name="connsiteY48" fmla="*/ 1606108 h 5615173"/>
              <a:gd name="connsiteX49" fmla="*/ 4136363 w 7321113"/>
              <a:gd name="connsiteY49" fmla="*/ 2387601 h 5615173"/>
              <a:gd name="connsiteX50" fmla="*/ 3184750 w 7321113"/>
              <a:gd name="connsiteY50" fmla="*/ 2387601 h 5615173"/>
              <a:gd name="connsiteX51" fmla="*/ 2794003 w 7321113"/>
              <a:gd name="connsiteY51" fmla="*/ 1606108 h 5615173"/>
              <a:gd name="connsiteX52" fmla="*/ 3184750 w 7321113"/>
              <a:gd name="connsiteY52" fmla="*/ 824615 h 5615173"/>
              <a:gd name="connsiteX53" fmla="*/ 4136363 w 7321113"/>
              <a:gd name="connsiteY53" fmla="*/ 824615 h 5615173"/>
              <a:gd name="connsiteX54" fmla="*/ 5924110 w 7321113"/>
              <a:gd name="connsiteY54" fmla="*/ 4009064 h 5615173"/>
              <a:gd name="connsiteX55" fmla="*/ 5533364 w 7321113"/>
              <a:gd name="connsiteY55" fmla="*/ 4790557 h 5615173"/>
              <a:gd name="connsiteX56" fmla="*/ 4581750 w 7321113"/>
              <a:gd name="connsiteY56" fmla="*/ 4790557 h 5615173"/>
              <a:gd name="connsiteX57" fmla="*/ 4191003 w 7321113"/>
              <a:gd name="connsiteY57" fmla="*/ 4009064 h 5615173"/>
              <a:gd name="connsiteX58" fmla="*/ 4581750 w 7321113"/>
              <a:gd name="connsiteY58" fmla="*/ 3227571 h 5615173"/>
              <a:gd name="connsiteX59" fmla="*/ 5533364 w 7321113"/>
              <a:gd name="connsiteY59" fmla="*/ 3227571 h 5615173"/>
              <a:gd name="connsiteX60" fmla="*/ 5924111 w 7321113"/>
              <a:gd name="connsiteY60" fmla="*/ 2395278 h 5615173"/>
              <a:gd name="connsiteX61" fmla="*/ 5533365 w 7321113"/>
              <a:gd name="connsiteY61" fmla="*/ 3176771 h 5615173"/>
              <a:gd name="connsiteX62" fmla="*/ 4581751 w 7321113"/>
              <a:gd name="connsiteY62" fmla="*/ 3176771 h 5615173"/>
              <a:gd name="connsiteX63" fmla="*/ 4191004 w 7321113"/>
              <a:gd name="connsiteY63" fmla="*/ 2395278 h 5615173"/>
              <a:gd name="connsiteX64" fmla="*/ 4581751 w 7321113"/>
              <a:gd name="connsiteY64" fmla="*/ 1613785 h 5615173"/>
              <a:gd name="connsiteX65" fmla="*/ 5533365 w 7321113"/>
              <a:gd name="connsiteY65" fmla="*/ 1613785 h 5615173"/>
              <a:gd name="connsiteX66" fmla="*/ 5924111 w 7321113"/>
              <a:gd name="connsiteY66" fmla="*/ 781493 h 5615173"/>
              <a:gd name="connsiteX67" fmla="*/ 5533365 w 7321113"/>
              <a:gd name="connsiteY67" fmla="*/ 1562986 h 5615173"/>
              <a:gd name="connsiteX68" fmla="*/ 4581751 w 7321113"/>
              <a:gd name="connsiteY68" fmla="*/ 1562986 h 5615173"/>
              <a:gd name="connsiteX69" fmla="*/ 4191005 w 7321113"/>
              <a:gd name="connsiteY69" fmla="*/ 781493 h 5615173"/>
              <a:gd name="connsiteX70" fmla="*/ 4581751 w 7321113"/>
              <a:gd name="connsiteY70" fmla="*/ 0 h 5615173"/>
              <a:gd name="connsiteX71" fmla="*/ 5533365 w 7321113"/>
              <a:gd name="connsiteY71" fmla="*/ 0 h 5615173"/>
              <a:gd name="connsiteX72" fmla="*/ 7321112 w 7321113"/>
              <a:gd name="connsiteY72" fmla="*/ 4801191 h 5615173"/>
              <a:gd name="connsiteX73" fmla="*/ 6930366 w 7321113"/>
              <a:gd name="connsiteY73" fmla="*/ 5582685 h 5615173"/>
              <a:gd name="connsiteX74" fmla="*/ 5978752 w 7321113"/>
              <a:gd name="connsiteY74" fmla="*/ 5582685 h 5615173"/>
              <a:gd name="connsiteX75" fmla="*/ 5588005 w 7321113"/>
              <a:gd name="connsiteY75" fmla="*/ 4801191 h 5615173"/>
              <a:gd name="connsiteX76" fmla="*/ 5978752 w 7321113"/>
              <a:gd name="connsiteY76" fmla="*/ 4019698 h 5615173"/>
              <a:gd name="connsiteX77" fmla="*/ 6930366 w 7321113"/>
              <a:gd name="connsiteY77" fmla="*/ 4019698 h 5615173"/>
              <a:gd name="connsiteX78" fmla="*/ 7321112 w 7321113"/>
              <a:gd name="connsiteY78" fmla="*/ 3187405 h 5615173"/>
              <a:gd name="connsiteX79" fmla="*/ 6930366 w 7321113"/>
              <a:gd name="connsiteY79" fmla="*/ 3968898 h 5615173"/>
              <a:gd name="connsiteX80" fmla="*/ 5978752 w 7321113"/>
              <a:gd name="connsiteY80" fmla="*/ 3968898 h 5615173"/>
              <a:gd name="connsiteX81" fmla="*/ 5588005 w 7321113"/>
              <a:gd name="connsiteY81" fmla="*/ 3187405 h 5615173"/>
              <a:gd name="connsiteX82" fmla="*/ 5978753 w 7321113"/>
              <a:gd name="connsiteY82" fmla="*/ 2405912 h 5615173"/>
              <a:gd name="connsiteX83" fmla="*/ 6930366 w 7321113"/>
              <a:gd name="connsiteY83" fmla="*/ 2405912 h 5615173"/>
              <a:gd name="connsiteX84" fmla="*/ 7321113 w 7321113"/>
              <a:gd name="connsiteY84" fmla="*/ 1573620 h 5615173"/>
              <a:gd name="connsiteX85" fmla="*/ 6930367 w 7321113"/>
              <a:gd name="connsiteY85" fmla="*/ 2355113 h 5615173"/>
              <a:gd name="connsiteX86" fmla="*/ 5978753 w 7321113"/>
              <a:gd name="connsiteY86" fmla="*/ 2355113 h 5615173"/>
              <a:gd name="connsiteX87" fmla="*/ 5588006 w 7321113"/>
              <a:gd name="connsiteY87" fmla="*/ 1573620 h 5615173"/>
              <a:gd name="connsiteX88" fmla="*/ 5978753 w 7321113"/>
              <a:gd name="connsiteY88" fmla="*/ 792127 h 5615173"/>
              <a:gd name="connsiteX89" fmla="*/ 6930367 w 7321113"/>
              <a:gd name="connsiteY89" fmla="*/ 792127 h 56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321113" h="5615173">
                <a:moveTo>
                  <a:pt x="1733107" y="4833677"/>
                </a:moveTo>
                <a:lnTo>
                  <a:pt x="1342361" y="5615170"/>
                </a:lnTo>
                <a:lnTo>
                  <a:pt x="390747" y="5615170"/>
                </a:lnTo>
                <a:lnTo>
                  <a:pt x="0" y="4833676"/>
                </a:lnTo>
                <a:lnTo>
                  <a:pt x="390747" y="4052184"/>
                </a:lnTo>
                <a:lnTo>
                  <a:pt x="1342361" y="4052184"/>
                </a:lnTo>
                <a:close/>
                <a:moveTo>
                  <a:pt x="1733108" y="3219891"/>
                </a:moveTo>
                <a:lnTo>
                  <a:pt x="1342362" y="4001384"/>
                </a:lnTo>
                <a:lnTo>
                  <a:pt x="390748" y="4001384"/>
                </a:lnTo>
                <a:lnTo>
                  <a:pt x="1" y="3219891"/>
                </a:lnTo>
                <a:lnTo>
                  <a:pt x="390748" y="2438398"/>
                </a:lnTo>
                <a:lnTo>
                  <a:pt x="1342362" y="2438398"/>
                </a:lnTo>
                <a:close/>
                <a:moveTo>
                  <a:pt x="1733108" y="1606106"/>
                </a:moveTo>
                <a:lnTo>
                  <a:pt x="1342362" y="2387599"/>
                </a:lnTo>
                <a:lnTo>
                  <a:pt x="390748" y="2387599"/>
                </a:lnTo>
                <a:lnTo>
                  <a:pt x="1" y="1606106"/>
                </a:lnTo>
                <a:lnTo>
                  <a:pt x="390748" y="824613"/>
                </a:lnTo>
                <a:lnTo>
                  <a:pt x="1342362" y="824613"/>
                </a:lnTo>
                <a:close/>
                <a:moveTo>
                  <a:pt x="3130108" y="4019697"/>
                </a:moveTo>
                <a:lnTo>
                  <a:pt x="2739362" y="4801191"/>
                </a:lnTo>
                <a:lnTo>
                  <a:pt x="1787748" y="4801191"/>
                </a:lnTo>
                <a:lnTo>
                  <a:pt x="1397001" y="4019697"/>
                </a:lnTo>
                <a:lnTo>
                  <a:pt x="1787748" y="3238204"/>
                </a:lnTo>
                <a:lnTo>
                  <a:pt x="2739362" y="3238204"/>
                </a:lnTo>
                <a:close/>
                <a:moveTo>
                  <a:pt x="3130109" y="2405911"/>
                </a:moveTo>
                <a:lnTo>
                  <a:pt x="2739363" y="3187404"/>
                </a:lnTo>
                <a:lnTo>
                  <a:pt x="1787749" y="3187404"/>
                </a:lnTo>
                <a:lnTo>
                  <a:pt x="1397002" y="2405911"/>
                </a:lnTo>
                <a:lnTo>
                  <a:pt x="1787749" y="1624418"/>
                </a:lnTo>
                <a:lnTo>
                  <a:pt x="2739363" y="1624418"/>
                </a:lnTo>
                <a:close/>
                <a:moveTo>
                  <a:pt x="3130109" y="792126"/>
                </a:moveTo>
                <a:lnTo>
                  <a:pt x="2739363" y="1573619"/>
                </a:lnTo>
                <a:lnTo>
                  <a:pt x="1787749" y="1573619"/>
                </a:lnTo>
                <a:lnTo>
                  <a:pt x="1397002" y="792126"/>
                </a:lnTo>
                <a:lnTo>
                  <a:pt x="1787749" y="10633"/>
                </a:lnTo>
                <a:lnTo>
                  <a:pt x="2739363" y="10633"/>
                </a:lnTo>
                <a:close/>
                <a:moveTo>
                  <a:pt x="4527108" y="4833679"/>
                </a:moveTo>
                <a:lnTo>
                  <a:pt x="4136362" y="5615173"/>
                </a:lnTo>
                <a:lnTo>
                  <a:pt x="3184749" y="5615173"/>
                </a:lnTo>
                <a:lnTo>
                  <a:pt x="2794002" y="4833679"/>
                </a:lnTo>
                <a:lnTo>
                  <a:pt x="3184749" y="4052187"/>
                </a:lnTo>
                <a:lnTo>
                  <a:pt x="4136362" y="4052187"/>
                </a:lnTo>
                <a:close/>
                <a:moveTo>
                  <a:pt x="4527109" y="3219893"/>
                </a:moveTo>
                <a:lnTo>
                  <a:pt x="4136363" y="4001386"/>
                </a:lnTo>
                <a:lnTo>
                  <a:pt x="3184750" y="4001386"/>
                </a:lnTo>
                <a:lnTo>
                  <a:pt x="2794003" y="3219893"/>
                </a:lnTo>
                <a:lnTo>
                  <a:pt x="3184750" y="2438400"/>
                </a:lnTo>
                <a:lnTo>
                  <a:pt x="4136363" y="2438400"/>
                </a:lnTo>
                <a:close/>
                <a:moveTo>
                  <a:pt x="4527109" y="1606108"/>
                </a:moveTo>
                <a:lnTo>
                  <a:pt x="4136363" y="2387601"/>
                </a:lnTo>
                <a:lnTo>
                  <a:pt x="3184750" y="2387601"/>
                </a:lnTo>
                <a:lnTo>
                  <a:pt x="2794003" y="1606108"/>
                </a:lnTo>
                <a:lnTo>
                  <a:pt x="3184750" y="824615"/>
                </a:lnTo>
                <a:lnTo>
                  <a:pt x="4136363" y="824615"/>
                </a:lnTo>
                <a:close/>
                <a:moveTo>
                  <a:pt x="5924110" y="4009064"/>
                </a:moveTo>
                <a:lnTo>
                  <a:pt x="5533364" y="4790557"/>
                </a:lnTo>
                <a:lnTo>
                  <a:pt x="4581750" y="4790557"/>
                </a:lnTo>
                <a:lnTo>
                  <a:pt x="4191003" y="4009064"/>
                </a:lnTo>
                <a:lnTo>
                  <a:pt x="4581750" y="3227571"/>
                </a:lnTo>
                <a:lnTo>
                  <a:pt x="5533364" y="3227571"/>
                </a:lnTo>
                <a:close/>
                <a:moveTo>
                  <a:pt x="5924111" y="2395278"/>
                </a:moveTo>
                <a:lnTo>
                  <a:pt x="5533365" y="3176771"/>
                </a:lnTo>
                <a:lnTo>
                  <a:pt x="4581751" y="3176771"/>
                </a:lnTo>
                <a:lnTo>
                  <a:pt x="4191004" y="2395278"/>
                </a:lnTo>
                <a:lnTo>
                  <a:pt x="4581751" y="1613785"/>
                </a:lnTo>
                <a:lnTo>
                  <a:pt x="5533365" y="1613785"/>
                </a:lnTo>
                <a:close/>
                <a:moveTo>
                  <a:pt x="5924111" y="781493"/>
                </a:moveTo>
                <a:lnTo>
                  <a:pt x="5533365" y="1562986"/>
                </a:lnTo>
                <a:lnTo>
                  <a:pt x="4581751" y="1562986"/>
                </a:lnTo>
                <a:lnTo>
                  <a:pt x="4191005" y="781493"/>
                </a:lnTo>
                <a:lnTo>
                  <a:pt x="4581751" y="0"/>
                </a:lnTo>
                <a:lnTo>
                  <a:pt x="5533365" y="0"/>
                </a:lnTo>
                <a:close/>
                <a:moveTo>
                  <a:pt x="7321112" y="4801191"/>
                </a:moveTo>
                <a:lnTo>
                  <a:pt x="6930366" y="5582685"/>
                </a:lnTo>
                <a:lnTo>
                  <a:pt x="5978752" y="5582685"/>
                </a:lnTo>
                <a:lnTo>
                  <a:pt x="5588005" y="4801191"/>
                </a:lnTo>
                <a:lnTo>
                  <a:pt x="5978752" y="4019698"/>
                </a:lnTo>
                <a:lnTo>
                  <a:pt x="6930366" y="4019698"/>
                </a:lnTo>
                <a:close/>
                <a:moveTo>
                  <a:pt x="7321112" y="3187405"/>
                </a:moveTo>
                <a:lnTo>
                  <a:pt x="6930366" y="3968898"/>
                </a:lnTo>
                <a:lnTo>
                  <a:pt x="5978752" y="3968898"/>
                </a:lnTo>
                <a:lnTo>
                  <a:pt x="5588005" y="3187405"/>
                </a:lnTo>
                <a:lnTo>
                  <a:pt x="5978753" y="2405912"/>
                </a:lnTo>
                <a:lnTo>
                  <a:pt x="6930366" y="2405912"/>
                </a:lnTo>
                <a:close/>
                <a:moveTo>
                  <a:pt x="7321113" y="1573620"/>
                </a:moveTo>
                <a:lnTo>
                  <a:pt x="6930367" y="2355113"/>
                </a:lnTo>
                <a:lnTo>
                  <a:pt x="5978753" y="2355113"/>
                </a:lnTo>
                <a:lnTo>
                  <a:pt x="5588006" y="1573620"/>
                </a:lnTo>
                <a:lnTo>
                  <a:pt x="5978753" y="792127"/>
                </a:lnTo>
                <a:lnTo>
                  <a:pt x="6930367" y="792127"/>
                </a:lnTo>
                <a:close/>
              </a:path>
            </a:pathLst>
          </a:custGeom>
          <a:blipFill dpi="0" rotWithShape="0">
            <a:blip r:embed="rId3">
              <a:alphaModFix amt="0"/>
            </a:blip>
            <a:srcRect/>
            <a:tile tx="0" ty="46355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00105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le 15">
            <a:extLst>
              <a:ext uri="{FF2B5EF4-FFF2-40B4-BE49-F238E27FC236}">
                <a16:creationId xmlns:a16="http://schemas.microsoft.com/office/drawing/2014/main" id="{A82EB988-8EE9-BD1C-585E-10809F0ABBCC}"/>
              </a:ext>
            </a:extLst>
          </p:cNvPr>
          <p:cNvSpPr/>
          <p:nvPr/>
        </p:nvSpPr>
        <p:spPr>
          <a:xfrm>
            <a:off x="2827" y="1957129"/>
            <a:ext cx="2652665" cy="3197005"/>
          </a:xfrm>
          <a:prstGeom prst="triangle">
            <a:avLst/>
          </a:prstGeom>
          <a:blipFill dpi="0" rotWithShape="1">
            <a:blip r:embed="rId3">
              <a:alphaModFix amt="30000"/>
            </a:blip>
            <a:srcRect/>
            <a:tile tx="-615950" ty="165100" sx="4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263D6486-54D8-9895-0078-D9678E00C517}"/>
              </a:ext>
            </a:extLst>
          </p:cNvPr>
          <p:cNvSpPr/>
          <p:nvPr/>
        </p:nvSpPr>
        <p:spPr>
          <a:xfrm>
            <a:off x="2680088" y="2881423"/>
            <a:ext cx="1891912" cy="2272711"/>
          </a:xfrm>
          <a:prstGeom prst="triangle">
            <a:avLst/>
          </a:prstGeom>
          <a:blipFill dpi="0" rotWithShape="1">
            <a:blip r:embed="rId4">
              <a:alphaModFix amt="30000"/>
            </a:blip>
            <a:srcRect/>
            <a:stretch>
              <a:fillRect l="5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3D705151-3919-473F-7010-700D5F83B15E}"/>
              </a:ext>
            </a:extLst>
          </p:cNvPr>
          <p:cNvSpPr/>
          <p:nvPr/>
        </p:nvSpPr>
        <p:spPr>
          <a:xfrm rot="10800000">
            <a:off x="913247" y="0"/>
            <a:ext cx="3533682" cy="4452801"/>
          </a:xfrm>
          <a:prstGeom prst="triangle">
            <a:avLst/>
          </a:prstGeom>
          <a:blipFill dpi="0" rotWithShape="0">
            <a:blip r:embed="rId5">
              <a:alphaModFix amt="30000"/>
            </a:blip>
            <a:srcRect/>
            <a:tile tx="-863600" ty="-5080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576" name="Google Shape;576;p27"/>
          <p:cNvSpPr/>
          <p:nvPr/>
        </p:nvSpPr>
        <p:spPr>
          <a:xfrm>
            <a:off x="4770000" y="1543775"/>
            <a:ext cx="3916800" cy="3192900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5171900" y="1182263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7"/>
          <p:cNvSpPr txBox="1"/>
          <p:nvPr/>
        </p:nvSpPr>
        <p:spPr>
          <a:xfrm>
            <a:off x="5593075" y="1313513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TwoTower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9" name="Google Shape;579;p27"/>
          <p:cNvSpPr/>
          <p:nvPr/>
        </p:nvSpPr>
        <p:spPr>
          <a:xfrm>
            <a:off x="5196450" y="206193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0" name="Google Shape;580;p27"/>
          <p:cNvSpPr/>
          <p:nvPr/>
        </p:nvSpPr>
        <p:spPr>
          <a:xfrm>
            <a:off x="7061550" y="206193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6481050" y="2562338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473250" y="1543775"/>
            <a:ext cx="3916800" cy="3192900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MLP vs </a:t>
            </a:r>
            <a:r>
              <a:rPr lang="en" dirty="0" err="1">
                <a:solidFill>
                  <a:schemeClr val="dk1"/>
                </a:solidFill>
              </a:rPr>
              <a:t>TwoTower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84" name="Google Shape;584;p27"/>
          <p:cNvSpPr txBox="1"/>
          <p:nvPr/>
        </p:nvSpPr>
        <p:spPr>
          <a:xfrm>
            <a:off x="60465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Creation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5" name="Google Shape;585;p27"/>
          <p:cNvSpPr txBox="1"/>
          <p:nvPr/>
        </p:nvSpPr>
        <p:spPr>
          <a:xfrm>
            <a:off x="403523" y="3902050"/>
            <a:ext cx="2191153" cy="59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pl-PL" sz="1200" b="1" dirty="0">
                <a:latin typeface="Roboto"/>
                <a:ea typeface="Roboto"/>
                <a:cs typeface="Roboto"/>
                <a:sym typeface="Roboto"/>
              </a:rPr>
              <a:t>Input:</a:t>
            </a: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Customer</a:t>
            </a: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Baskets</a:t>
            </a:r>
            <a:endParaRPr lang="pl-PL" sz="12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ct val="115000"/>
              </a:lnSpc>
            </a:pP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pl-PL" sz="1200" b="1" dirty="0">
                <a:latin typeface="Roboto"/>
                <a:ea typeface="Roboto"/>
                <a:cs typeface="Roboto"/>
                <a:sym typeface="Roboto"/>
              </a:rPr>
              <a:t>Target:</a:t>
            </a: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Last</a:t>
            </a: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purchase</a:t>
            </a:r>
            <a:endParaRPr lang="pl-PL" sz="12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ct val="115000"/>
              </a:lnSpc>
            </a:pP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Sigmoid</a:t>
            </a: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activation</a:t>
            </a:r>
            <a:endParaRPr lang="pl-PL" sz="12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ct val="115000"/>
              </a:lnSpc>
            </a:pPr>
            <a:r>
              <a:rPr lang="pl-PL" sz="1200" b="1" dirty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BCEWithLogitsLoss</a:t>
            </a:r>
            <a:endParaRPr lang="pl-PL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27"/>
          <p:cNvSpPr txBox="1"/>
          <p:nvPr/>
        </p:nvSpPr>
        <p:spPr>
          <a:xfrm>
            <a:off x="246975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Development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>
            <a:off x="2231532" y="3810968"/>
            <a:ext cx="2269536" cy="88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 deeper architecture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 different loss function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Different learning rate </a:t>
            </a:r>
          </a:p>
        </p:txBody>
      </p:sp>
      <p:sp>
        <p:nvSpPr>
          <p:cNvPr id="588" name="Google Shape;588;p27"/>
          <p:cNvSpPr txBox="1"/>
          <p:nvPr/>
        </p:nvSpPr>
        <p:spPr>
          <a:xfrm>
            <a:off x="490140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Creation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9" name="Google Shape;589;p27"/>
          <p:cNvSpPr txBox="1"/>
          <p:nvPr/>
        </p:nvSpPr>
        <p:spPr>
          <a:xfrm>
            <a:off x="4739286" y="3816160"/>
            <a:ext cx="216015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- Customer Tower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Article Tower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- Use embedding and sigmoid function </a:t>
            </a:r>
          </a:p>
        </p:txBody>
      </p:sp>
      <p:sp>
        <p:nvSpPr>
          <p:cNvPr id="590" name="Google Shape;590;p27"/>
          <p:cNvSpPr txBox="1"/>
          <p:nvPr/>
        </p:nvSpPr>
        <p:spPr>
          <a:xfrm>
            <a:off x="6690300" y="3451000"/>
            <a:ext cx="1941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</a:t>
            </a:r>
            <a:b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Development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1" name="Google Shape;591;p27"/>
          <p:cNvSpPr txBox="1"/>
          <p:nvPr/>
        </p:nvSpPr>
        <p:spPr>
          <a:xfrm>
            <a:off x="6185125" y="3879249"/>
            <a:ext cx="3001751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</a:t>
            </a:r>
            <a:r>
              <a:rPr lang="en-GB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nn.embeddings</a:t>
            </a:r>
            <a:endParaRPr lang="en-GB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deeper architecture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Apply  logistic regression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" name="Google Shape;592;p27"/>
          <p:cNvSpPr/>
          <p:nvPr/>
        </p:nvSpPr>
        <p:spPr>
          <a:xfrm>
            <a:off x="875150" y="1182263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7"/>
          <p:cNvSpPr txBox="1"/>
          <p:nvPr/>
        </p:nvSpPr>
        <p:spPr>
          <a:xfrm>
            <a:off x="1296350" y="1313513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MLP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4" name="Google Shape;594;p27"/>
          <p:cNvSpPr/>
          <p:nvPr/>
        </p:nvSpPr>
        <p:spPr>
          <a:xfrm>
            <a:off x="899700" y="2061938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5" name="Google Shape;595;p27"/>
          <p:cNvSpPr/>
          <p:nvPr/>
        </p:nvSpPr>
        <p:spPr>
          <a:xfrm>
            <a:off x="2764800" y="2061938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p27"/>
          <p:cNvSpPr/>
          <p:nvPr/>
        </p:nvSpPr>
        <p:spPr>
          <a:xfrm>
            <a:off x="2184300" y="2562338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7" name="Google Shape;607;p27"/>
          <p:cNvGrpSpPr/>
          <p:nvPr/>
        </p:nvGrpSpPr>
        <p:grpSpPr>
          <a:xfrm>
            <a:off x="7445098" y="2469307"/>
            <a:ext cx="431703" cy="420622"/>
            <a:chOff x="946175" y="3253275"/>
            <a:chExt cx="298550" cy="296150"/>
          </a:xfrm>
        </p:grpSpPr>
        <p:sp>
          <p:nvSpPr>
            <p:cNvPr id="608" name="Google Shape;608;p27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7"/>
          <p:cNvGrpSpPr/>
          <p:nvPr/>
        </p:nvGrpSpPr>
        <p:grpSpPr>
          <a:xfrm>
            <a:off x="5585532" y="2469313"/>
            <a:ext cx="420635" cy="420610"/>
            <a:chOff x="946175" y="3619500"/>
            <a:chExt cx="296975" cy="293825"/>
          </a:xfrm>
        </p:grpSpPr>
        <p:sp>
          <p:nvSpPr>
            <p:cNvPr id="614" name="Google Shape;614;p27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613;p27">
            <a:extLst>
              <a:ext uri="{FF2B5EF4-FFF2-40B4-BE49-F238E27FC236}">
                <a16:creationId xmlns:a16="http://schemas.microsoft.com/office/drawing/2014/main" id="{9554F8CA-1FA8-C6D6-0A24-FE6DC93BE851}"/>
              </a:ext>
            </a:extLst>
          </p:cNvPr>
          <p:cNvGrpSpPr/>
          <p:nvPr/>
        </p:nvGrpSpPr>
        <p:grpSpPr>
          <a:xfrm>
            <a:off x="1284893" y="2461167"/>
            <a:ext cx="420635" cy="420610"/>
            <a:chOff x="946175" y="3619500"/>
            <a:chExt cx="296975" cy="293825"/>
          </a:xfrm>
        </p:grpSpPr>
        <p:sp>
          <p:nvSpPr>
            <p:cNvPr id="4" name="Google Shape;614;p27">
              <a:extLst>
                <a:ext uri="{FF2B5EF4-FFF2-40B4-BE49-F238E27FC236}">
                  <a16:creationId xmlns:a16="http://schemas.microsoft.com/office/drawing/2014/main" id="{7B289437-8ADA-FD5B-8AEB-E5279F8E043B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15;p27">
              <a:extLst>
                <a:ext uri="{FF2B5EF4-FFF2-40B4-BE49-F238E27FC236}">
                  <a16:creationId xmlns:a16="http://schemas.microsoft.com/office/drawing/2014/main" id="{17080460-2F63-FA0D-DEED-956BC18B4DE6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16;p27">
              <a:extLst>
                <a:ext uri="{FF2B5EF4-FFF2-40B4-BE49-F238E27FC236}">
                  <a16:creationId xmlns:a16="http://schemas.microsoft.com/office/drawing/2014/main" id="{9D2306EB-8443-80D9-3DCC-E9AC1245B55F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17;p27">
              <a:extLst>
                <a:ext uri="{FF2B5EF4-FFF2-40B4-BE49-F238E27FC236}">
                  <a16:creationId xmlns:a16="http://schemas.microsoft.com/office/drawing/2014/main" id="{D974136D-7176-A991-1845-701D5B7E4A52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18;p27">
              <a:extLst>
                <a:ext uri="{FF2B5EF4-FFF2-40B4-BE49-F238E27FC236}">
                  <a16:creationId xmlns:a16="http://schemas.microsoft.com/office/drawing/2014/main" id="{2FD35073-04E0-19CE-12BD-6418EF908514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19;p27">
              <a:extLst>
                <a:ext uri="{FF2B5EF4-FFF2-40B4-BE49-F238E27FC236}">
                  <a16:creationId xmlns:a16="http://schemas.microsoft.com/office/drawing/2014/main" id="{17B02106-E9A0-3AEF-6FD2-780E09BACF9F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607;p27">
            <a:extLst>
              <a:ext uri="{FF2B5EF4-FFF2-40B4-BE49-F238E27FC236}">
                <a16:creationId xmlns:a16="http://schemas.microsoft.com/office/drawing/2014/main" id="{6644B67F-119C-DD75-670B-2E702EB98359}"/>
              </a:ext>
            </a:extLst>
          </p:cNvPr>
          <p:cNvGrpSpPr/>
          <p:nvPr/>
        </p:nvGrpSpPr>
        <p:grpSpPr>
          <a:xfrm>
            <a:off x="3147391" y="2461155"/>
            <a:ext cx="431703" cy="420622"/>
            <a:chOff x="946175" y="3253275"/>
            <a:chExt cx="298550" cy="296150"/>
          </a:xfrm>
        </p:grpSpPr>
        <p:sp>
          <p:nvSpPr>
            <p:cNvPr id="11" name="Google Shape;608;p27">
              <a:extLst>
                <a:ext uri="{FF2B5EF4-FFF2-40B4-BE49-F238E27FC236}">
                  <a16:creationId xmlns:a16="http://schemas.microsoft.com/office/drawing/2014/main" id="{4BC64672-9E25-4601-E3FC-7CF8CBEB6954}"/>
                </a:ext>
              </a:extLst>
            </p:cNvPr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09;p27">
              <a:extLst>
                <a:ext uri="{FF2B5EF4-FFF2-40B4-BE49-F238E27FC236}">
                  <a16:creationId xmlns:a16="http://schemas.microsoft.com/office/drawing/2014/main" id="{48AA68D4-1E99-2502-3B9B-BCA1BCDD09AF}"/>
                </a:ext>
              </a:extLst>
            </p:cNvPr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10;p27">
              <a:extLst>
                <a:ext uri="{FF2B5EF4-FFF2-40B4-BE49-F238E27FC236}">
                  <a16:creationId xmlns:a16="http://schemas.microsoft.com/office/drawing/2014/main" id="{7263E182-0696-04F6-375B-0C6E1F7EB594}"/>
                </a:ext>
              </a:extLst>
            </p:cNvPr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11;p27">
              <a:extLst>
                <a:ext uri="{FF2B5EF4-FFF2-40B4-BE49-F238E27FC236}">
                  <a16:creationId xmlns:a16="http://schemas.microsoft.com/office/drawing/2014/main" id="{31CCE092-E646-2A87-702C-4EAFC34C62D8}"/>
                </a:ext>
              </a:extLst>
            </p:cNvPr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2;p27">
              <a:extLst>
                <a:ext uri="{FF2B5EF4-FFF2-40B4-BE49-F238E27FC236}">
                  <a16:creationId xmlns:a16="http://schemas.microsoft.com/office/drawing/2014/main" id="{60991250-D94C-444B-7CB9-99D0A8298506}"/>
                </a:ext>
              </a:extLst>
            </p:cNvPr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14914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Triangle 1354">
            <a:extLst>
              <a:ext uri="{FF2B5EF4-FFF2-40B4-BE49-F238E27FC236}">
                <a16:creationId xmlns:a16="http://schemas.microsoft.com/office/drawing/2014/main" id="{21DB3B40-35EF-B572-10D2-0075CDBC19C6}"/>
              </a:ext>
            </a:extLst>
          </p:cNvPr>
          <p:cNvSpPr/>
          <p:nvPr/>
        </p:nvSpPr>
        <p:spPr>
          <a:xfrm>
            <a:off x="2827" y="1957129"/>
            <a:ext cx="2652665" cy="3197005"/>
          </a:xfrm>
          <a:prstGeom prst="triangle">
            <a:avLst/>
          </a:prstGeom>
          <a:blipFill dpi="0" rotWithShape="1">
            <a:blip r:embed="rId3">
              <a:alphaModFix amt="30000"/>
            </a:blip>
            <a:srcRect/>
            <a:tile tx="-615950" ty="165100" sx="4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356" name="Triangle 1355">
            <a:extLst>
              <a:ext uri="{FF2B5EF4-FFF2-40B4-BE49-F238E27FC236}">
                <a16:creationId xmlns:a16="http://schemas.microsoft.com/office/drawing/2014/main" id="{ACB36851-B983-063D-8C4A-CBFA50A259C6}"/>
              </a:ext>
            </a:extLst>
          </p:cNvPr>
          <p:cNvSpPr/>
          <p:nvPr/>
        </p:nvSpPr>
        <p:spPr>
          <a:xfrm>
            <a:off x="2680088" y="2881423"/>
            <a:ext cx="1891912" cy="2272711"/>
          </a:xfrm>
          <a:prstGeom prst="triangle">
            <a:avLst/>
          </a:prstGeom>
          <a:blipFill dpi="0" rotWithShape="1">
            <a:blip r:embed="rId4">
              <a:alphaModFix amt="30000"/>
            </a:blip>
            <a:srcRect/>
            <a:stretch>
              <a:fillRect l="5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412" name="Triangle 1411">
            <a:extLst>
              <a:ext uri="{FF2B5EF4-FFF2-40B4-BE49-F238E27FC236}">
                <a16:creationId xmlns:a16="http://schemas.microsoft.com/office/drawing/2014/main" id="{D30FB3E1-FA4E-63B1-BE83-00B0FE19C4A0}"/>
              </a:ext>
            </a:extLst>
          </p:cNvPr>
          <p:cNvSpPr/>
          <p:nvPr/>
        </p:nvSpPr>
        <p:spPr>
          <a:xfrm rot="10800000">
            <a:off x="913247" y="0"/>
            <a:ext cx="3533682" cy="4452801"/>
          </a:xfrm>
          <a:prstGeom prst="triangle">
            <a:avLst/>
          </a:prstGeom>
          <a:blipFill dpi="0" rotWithShape="0">
            <a:blip r:embed="rId5">
              <a:alphaModFix amt="30000"/>
            </a:blip>
            <a:srcRect/>
            <a:tile tx="-863600" ty="-5080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357" name="Google Shape;1357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Feature Engineering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358" name="Google Shape;1358;p39"/>
          <p:cNvSpPr/>
          <p:nvPr/>
        </p:nvSpPr>
        <p:spPr>
          <a:xfrm>
            <a:off x="6306771" y="2126979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39"/>
          <p:cNvSpPr/>
          <p:nvPr/>
        </p:nvSpPr>
        <p:spPr>
          <a:xfrm>
            <a:off x="6306942" y="4110680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39"/>
          <p:cNvSpPr/>
          <p:nvPr/>
        </p:nvSpPr>
        <p:spPr>
          <a:xfrm>
            <a:off x="2328617" y="4112667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39"/>
          <p:cNvSpPr/>
          <p:nvPr/>
        </p:nvSpPr>
        <p:spPr>
          <a:xfrm>
            <a:off x="2328617" y="11023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39"/>
          <p:cNvSpPr/>
          <p:nvPr/>
        </p:nvSpPr>
        <p:spPr>
          <a:xfrm>
            <a:off x="2328617" y="2668055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4" name="Google Shape;1364;p39"/>
          <p:cNvCxnSpPr>
            <a:stCxn id="1365" idx="2"/>
            <a:endCxn id="1363" idx="6"/>
          </p:cNvCxnSpPr>
          <p:nvPr/>
        </p:nvCxnSpPr>
        <p:spPr>
          <a:xfrm flipH="1">
            <a:off x="2923025" y="2959417"/>
            <a:ext cx="8313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7" name="Google Shape;1367;p39"/>
          <p:cNvCxnSpPr>
            <a:stCxn id="1365" idx="3"/>
            <a:endCxn id="1361" idx="6"/>
          </p:cNvCxnSpPr>
          <p:nvPr/>
        </p:nvCxnSpPr>
        <p:spPr>
          <a:xfrm rot="5400000">
            <a:off x="3022259" y="3438133"/>
            <a:ext cx="8721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8" name="Google Shape;1368;p39"/>
          <p:cNvCxnSpPr>
            <a:stCxn id="1365" idx="1"/>
            <a:endCxn id="1362" idx="6"/>
          </p:cNvCxnSpPr>
          <p:nvPr/>
        </p:nvCxnSpPr>
        <p:spPr>
          <a:xfrm rot="5400000" flipH="1">
            <a:off x="2967359" y="1354801"/>
            <a:ext cx="9819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70" name="Google Shape;1370;p39"/>
          <p:cNvSpPr txBox="1"/>
          <p:nvPr/>
        </p:nvSpPr>
        <p:spPr>
          <a:xfrm>
            <a:off x="511259" y="1321130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Sales Channel Preference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2" name="Google Shape;1372;p39"/>
          <p:cNvSpPr txBox="1"/>
          <p:nvPr/>
        </p:nvSpPr>
        <p:spPr>
          <a:xfrm>
            <a:off x="390798" y="2847217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Favourite</a:t>
            </a: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color for current season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4" name="Google Shape;1374;p39"/>
          <p:cNvSpPr txBox="1"/>
          <p:nvPr/>
        </p:nvSpPr>
        <p:spPr>
          <a:xfrm>
            <a:off x="511259" y="4288386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Favourite</a:t>
            </a: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" sz="16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gaerment</a:t>
            </a: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group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5" name="Google Shape;1375;p39"/>
          <p:cNvSpPr txBox="1"/>
          <p:nvPr/>
        </p:nvSpPr>
        <p:spPr>
          <a:xfrm>
            <a:off x="7018759" y="1301393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Average price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7" name="Google Shape;1377;p39"/>
          <p:cNvSpPr txBox="1"/>
          <p:nvPr/>
        </p:nvSpPr>
        <p:spPr>
          <a:xfrm>
            <a:off x="7012367" y="2330752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Amount of recent purchases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9" name="Google Shape;1379;p39"/>
          <p:cNvSpPr txBox="1"/>
          <p:nvPr/>
        </p:nvSpPr>
        <p:spPr>
          <a:xfrm>
            <a:off x="7018759" y="4316185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Kid prediction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381" name="Google Shape;1381;p39"/>
          <p:cNvCxnSpPr>
            <a:cxnSpLocks/>
            <a:stCxn id="1365" idx="7"/>
            <a:endCxn id="18" idx="2"/>
          </p:cNvCxnSpPr>
          <p:nvPr/>
        </p:nvCxnSpPr>
        <p:spPr>
          <a:xfrm rot="5400000" flipH="1" flipV="1">
            <a:off x="5239801" y="1317499"/>
            <a:ext cx="974093" cy="1153413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82" name="Google Shape;1382;p39"/>
          <p:cNvCxnSpPr>
            <a:stCxn id="1365" idx="5"/>
            <a:endCxn id="1359" idx="2"/>
          </p:cNvCxnSpPr>
          <p:nvPr/>
        </p:nvCxnSpPr>
        <p:spPr>
          <a:xfrm rot="-5400000" flipH="1">
            <a:off x="5293391" y="3394333"/>
            <a:ext cx="870300" cy="1156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65" name="Google Shape;1365;p39"/>
          <p:cNvSpPr/>
          <p:nvPr/>
        </p:nvSpPr>
        <p:spPr>
          <a:xfrm>
            <a:off x="3754325" y="2141767"/>
            <a:ext cx="1635300" cy="163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3" name="Google Shape;1383;p39"/>
          <p:cNvSpPr txBox="1"/>
          <p:nvPr/>
        </p:nvSpPr>
        <p:spPr>
          <a:xfrm>
            <a:off x="3795355" y="2662292"/>
            <a:ext cx="1547162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Customer Diversification</a:t>
            </a:r>
            <a:endParaRPr sz="19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384" name="Google Shape;1384;p39"/>
          <p:cNvGrpSpPr/>
          <p:nvPr/>
        </p:nvGrpSpPr>
        <p:grpSpPr>
          <a:xfrm>
            <a:off x="7413821" y="641665"/>
            <a:ext cx="359972" cy="365467"/>
            <a:chOff x="-59400775" y="4084200"/>
            <a:chExt cx="311125" cy="315875"/>
          </a:xfrm>
        </p:grpSpPr>
        <p:sp>
          <p:nvSpPr>
            <p:cNvPr id="1385" name="Google Shape;1385;p39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377;p39">
            <a:extLst>
              <a:ext uri="{FF2B5EF4-FFF2-40B4-BE49-F238E27FC236}">
                <a16:creationId xmlns:a16="http://schemas.microsoft.com/office/drawing/2014/main" id="{9462B6A7-57DA-F8BA-1337-E65217E92935}"/>
              </a:ext>
            </a:extLst>
          </p:cNvPr>
          <p:cNvSpPr txBox="1"/>
          <p:nvPr/>
        </p:nvSpPr>
        <p:spPr>
          <a:xfrm>
            <a:off x="7012367" y="3286826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Sex prediction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" name="Google Shape;1362;p39">
            <a:extLst>
              <a:ext uri="{FF2B5EF4-FFF2-40B4-BE49-F238E27FC236}">
                <a16:creationId xmlns:a16="http://schemas.microsoft.com/office/drawing/2014/main" id="{238353ED-5187-EBA6-2382-7D0000A01D81}"/>
              </a:ext>
            </a:extLst>
          </p:cNvPr>
          <p:cNvSpPr/>
          <p:nvPr/>
        </p:nvSpPr>
        <p:spPr>
          <a:xfrm>
            <a:off x="6306771" y="3127982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02;p16">
            <a:extLst>
              <a:ext uri="{FF2B5EF4-FFF2-40B4-BE49-F238E27FC236}">
                <a16:creationId xmlns:a16="http://schemas.microsoft.com/office/drawing/2014/main" id="{A9A41D98-8AD5-81B7-81C0-47BB15D65B64}"/>
              </a:ext>
            </a:extLst>
          </p:cNvPr>
          <p:cNvSpPr/>
          <p:nvPr/>
        </p:nvSpPr>
        <p:spPr>
          <a:xfrm>
            <a:off x="6303554" y="1113267"/>
            <a:ext cx="590369" cy="587782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" name="Google Shape;133;p16">
            <a:extLst>
              <a:ext uri="{FF2B5EF4-FFF2-40B4-BE49-F238E27FC236}">
                <a16:creationId xmlns:a16="http://schemas.microsoft.com/office/drawing/2014/main" id="{F379CC53-6BDE-73F2-28CA-B90A75EB7432}"/>
              </a:ext>
            </a:extLst>
          </p:cNvPr>
          <p:cNvGrpSpPr/>
          <p:nvPr/>
        </p:nvGrpSpPr>
        <p:grpSpPr>
          <a:xfrm>
            <a:off x="6504907" y="1327381"/>
            <a:ext cx="275260" cy="254179"/>
            <a:chOff x="-62511900" y="4129100"/>
            <a:chExt cx="304050" cy="282000"/>
          </a:xfrm>
        </p:grpSpPr>
        <p:sp>
          <p:nvSpPr>
            <p:cNvPr id="20" name="Google Shape;134;p16">
              <a:extLst>
                <a:ext uri="{FF2B5EF4-FFF2-40B4-BE49-F238E27FC236}">
                  <a16:creationId xmlns:a16="http://schemas.microsoft.com/office/drawing/2014/main" id="{B4A50A57-8B30-F769-3720-1AF2262BA03B}"/>
                </a:ext>
              </a:extLst>
            </p:cNvPr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5;p16">
              <a:extLst>
                <a:ext uri="{FF2B5EF4-FFF2-40B4-BE49-F238E27FC236}">
                  <a16:creationId xmlns:a16="http://schemas.microsoft.com/office/drawing/2014/main" id="{84148FC9-6AF0-9697-C5E7-C99BF225E030}"/>
                </a:ext>
              </a:extLst>
            </p:cNvPr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6;p16">
              <a:extLst>
                <a:ext uri="{FF2B5EF4-FFF2-40B4-BE49-F238E27FC236}">
                  <a16:creationId xmlns:a16="http://schemas.microsoft.com/office/drawing/2014/main" id="{944E6AC8-BC17-66C7-0AC0-01C7B998D983}"/>
                </a:ext>
              </a:extLst>
            </p:cNvPr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;p16">
              <a:extLst>
                <a:ext uri="{FF2B5EF4-FFF2-40B4-BE49-F238E27FC236}">
                  <a16:creationId xmlns:a16="http://schemas.microsoft.com/office/drawing/2014/main" id="{68722BC6-693D-23B6-6D28-ABC36A4417EA}"/>
                </a:ext>
              </a:extLst>
            </p:cNvPr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8;p16">
              <a:extLst>
                <a:ext uri="{FF2B5EF4-FFF2-40B4-BE49-F238E27FC236}">
                  <a16:creationId xmlns:a16="http://schemas.microsoft.com/office/drawing/2014/main" id="{D165C71E-8368-021A-D4F2-A49023F62061}"/>
                </a:ext>
              </a:extLst>
            </p:cNvPr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" name="Google Shape;1381;p39">
            <a:extLst>
              <a:ext uri="{FF2B5EF4-FFF2-40B4-BE49-F238E27FC236}">
                <a16:creationId xmlns:a16="http://schemas.microsoft.com/office/drawing/2014/main" id="{B49ADFEB-0ECD-3EEB-EC2E-EBF80171B378}"/>
              </a:ext>
            </a:extLst>
          </p:cNvPr>
          <p:cNvCxnSpPr>
            <a:cxnSpLocks/>
            <a:stCxn id="1365" idx="6"/>
            <a:endCxn id="1358" idx="2"/>
          </p:cNvCxnSpPr>
          <p:nvPr/>
        </p:nvCxnSpPr>
        <p:spPr>
          <a:xfrm flipV="1">
            <a:off x="5389625" y="2424129"/>
            <a:ext cx="917146" cy="53528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1" name="Graphic 30" descr="Palette with solid fill">
            <a:extLst>
              <a:ext uri="{FF2B5EF4-FFF2-40B4-BE49-F238E27FC236}">
                <a16:creationId xmlns:a16="http://schemas.microsoft.com/office/drawing/2014/main" id="{265F2A7B-DB04-C5E2-063E-767DF45BD7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8743" y="2767865"/>
            <a:ext cx="481500" cy="481500"/>
          </a:xfrm>
          <a:prstGeom prst="rect">
            <a:avLst/>
          </a:prstGeom>
        </p:spPr>
      </p:pic>
      <p:pic>
        <p:nvPicPr>
          <p:cNvPr id="35" name="Graphic 34" descr="Dirndl with solid fill">
            <a:extLst>
              <a:ext uri="{FF2B5EF4-FFF2-40B4-BE49-F238E27FC236}">
                <a16:creationId xmlns:a16="http://schemas.microsoft.com/office/drawing/2014/main" id="{2E4435B1-2090-848E-5081-5725B06EB6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10287" y="4212959"/>
            <a:ext cx="430852" cy="430852"/>
          </a:xfrm>
          <a:prstGeom prst="rect">
            <a:avLst/>
          </a:prstGeom>
        </p:spPr>
      </p:pic>
      <p:pic>
        <p:nvPicPr>
          <p:cNvPr id="43" name="Graphic 42" descr="Playbook with solid fill">
            <a:extLst>
              <a:ext uri="{FF2B5EF4-FFF2-40B4-BE49-F238E27FC236}">
                <a16:creationId xmlns:a16="http://schemas.microsoft.com/office/drawing/2014/main" id="{15FD5A0F-0175-C7B5-B70A-11E8BE4D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86285" y="1202154"/>
            <a:ext cx="435485" cy="435485"/>
          </a:xfrm>
          <a:prstGeom prst="rect">
            <a:avLst/>
          </a:prstGeom>
        </p:spPr>
      </p:pic>
      <p:pic>
        <p:nvPicPr>
          <p:cNvPr id="46" name="Graphic 45" descr="Receipt with solid fill">
            <a:extLst>
              <a:ext uri="{FF2B5EF4-FFF2-40B4-BE49-F238E27FC236}">
                <a16:creationId xmlns:a16="http://schemas.microsoft.com/office/drawing/2014/main" id="{895A2DFD-389B-C23C-F135-0605A9018B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14850" y="2249633"/>
            <a:ext cx="379218" cy="379218"/>
          </a:xfrm>
          <a:prstGeom prst="rect">
            <a:avLst/>
          </a:prstGeom>
        </p:spPr>
      </p:pic>
      <p:pic>
        <p:nvPicPr>
          <p:cNvPr id="54" name="Graphic 53" descr="Female with solid fill">
            <a:extLst>
              <a:ext uri="{FF2B5EF4-FFF2-40B4-BE49-F238E27FC236}">
                <a16:creationId xmlns:a16="http://schemas.microsoft.com/office/drawing/2014/main" id="{65733889-05BA-4907-94FF-B7FD9F3E9C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98981" y="3351909"/>
            <a:ext cx="309579" cy="309579"/>
          </a:xfrm>
          <a:prstGeom prst="rect">
            <a:avLst/>
          </a:prstGeom>
        </p:spPr>
      </p:pic>
      <p:pic>
        <p:nvPicPr>
          <p:cNvPr id="1348" name="Graphic 1347" descr="Male with solid fill">
            <a:extLst>
              <a:ext uri="{FF2B5EF4-FFF2-40B4-BE49-F238E27FC236}">
                <a16:creationId xmlns:a16="http://schemas.microsoft.com/office/drawing/2014/main" id="{4AE2F0BD-1058-180B-908A-0C7089838E7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84488" y="3244236"/>
            <a:ext cx="309580" cy="309580"/>
          </a:xfrm>
          <a:prstGeom prst="rect">
            <a:avLst/>
          </a:prstGeom>
        </p:spPr>
      </p:pic>
      <p:pic>
        <p:nvPicPr>
          <p:cNvPr id="1350" name="Graphic 1349" descr="Stuffed Toy with solid fill">
            <a:extLst>
              <a:ext uri="{FF2B5EF4-FFF2-40B4-BE49-F238E27FC236}">
                <a16:creationId xmlns:a16="http://schemas.microsoft.com/office/drawing/2014/main" id="{D1B3BC9E-3BF1-F22E-8928-10765C61465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83485" y="4187309"/>
            <a:ext cx="441041" cy="441041"/>
          </a:xfrm>
          <a:prstGeom prst="rect">
            <a:avLst/>
          </a:prstGeom>
        </p:spPr>
      </p:pic>
      <p:cxnSp>
        <p:nvCxnSpPr>
          <p:cNvPr id="1351" name="Google Shape;1381;p39">
            <a:extLst>
              <a:ext uri="{FF2B5EF4-FFF2-40B4-BE49-F238E27FC236}">
                <a16:creationId xmlns:a16="http://schemas.microsoft.com/office/drawing/2014/main" id="{C354A8AC-FE21-6D47-FA61-7F550442451D}"/>
              </a:ext>
            </a:extLst>
          </p:cNvPr>
          <p:cNvCxnSpPr>
            <a:cxnSpLocks/>
            <a:stCxn id="1383" idx="3"/>
            <a:endCxn id="14" idx="2"/>
          </p:cNvCxnSpPr>
          <p:nvPr/>
        </p:nvCxnSpPr>
        <p:spPr>
          <a:xfrm>
            <a:off x="5342517" y="2959442"/>
            <a:ext cx="964254" cy="465690"/>
          </a:xfrm>
          <a:prstGeom prst="bentConnector3">
            <a:avLst>
              <a:gd name="adj1" fmla="val 52231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161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9">
            <a:extLst>
              <a:ext uri="{FF2B5EF4-FFF2-40B4-BE49-F238E27FC236}">
                <a16:creationId xmlns:a16="http://schemas.microsoft.com/office/drawing/2014/main" id="{82BD608E-FB2A-230D-957D-D2AA7E7356E4}"/>
              </a:ext>
            </a:extLst>
          </p:cNvPr>
          <p:cNvSpPr/>
          <p:nvPr/>
        </p:nvSpPr>
        <p:spPr>
          <a:xfrm rot="16200000">
            <a:off x="3495743" y="-3132905"/>
            <a:ext cx="7321113" cy="5615173"/>
          </a:xfrm>
          <a:custGeom>
            <a:avLst/>
            <a:gdLst>
              <a:gd name="connsiteX0" fmla="*/ 1733107 w 7321113"/>
              <a:gd name="connsiteY0" fmla="*/ 4833677 h 5615173"/>
              <a:gd name="connsiteX1" fmla="*/ 1342361 w 7321113"/>
              <a:gd name="connsiteY1" fmla="*/ 5615170 h 5615173"/>
              <a:gd name="connsiteX2" fmla="*/ 390747 w 7321113"/>
              <a:gd name="connsiteY2" fmla="*/ 5615170 h 5615173"/>
              <a:gd name="connsiteX3" fmla="*/ 0 w 7321113"/>
              <a:gd name="connsiteY3" fmla="*/ 4833676 h 5615173"/>
              <a:gd name="connsiteX4" fmla="*/ 390747 w 7321113"/>
              <a:gd name="connsiteY4" fmla="*/ 4052184 h 5615173"/>
              <a:gd name="connsiteX5" fmla="*/ 1342361 w 7321113"/>
              <a:gd name="connsiteY5" fmla="*/ 4052184 h 5615173"/>
              <a:gd name="connsiteX6" fmla="*/ 1733108 w 7321113"/>
              <a:gd name="connsiteY6" fmla="*/ 3219891 h 5615173"/>
              <a:gd name="connsiteX7" fmla="*/ 1342362 w 7321113"/>
              <a:gd name="connsiteY7" fmla="*/ 4001384 h 5615173"/>
              <a:gd name="connsiteX8" fmla="*/ 390748 w 7321113"/>
              <a:gd name="connsiteY8" fmla="*/ 4001384 h 5615173"/>
              <a:gd name="connsiteX9" fmla="*/ 1 w 7321113"/>
              <a:gd name="connsiteY9" fmla="*/ 3219891 h 5615173"/>
              <a:gd name="connsiteX10" fmla="*/ 390748 w 7321113"/>
              <a:gd name="connsiteY10" fmla="*/ 2438398 h 5615173"/>
              <a:gd name="connsiteX11" fmla="*/ 1342362 w 7321113"/>
              <a:gd name="connsiteY11" fmla="*/ 2438398 h 5615173"/>
              <a:gd name="connsiteX12" fmla="*/ 1733108 w 7321113"/>
              <a:gd name="connsiteY12" fmla="*/ 1606106 h 5615173"/>
              <a:gd name="connsiteX13" fmla="*/ 1342362 w 7321113"/>
              <a:gd name="connsiteY13" fmla="*/ 2387599 h 5615173"/>
              <a:gd name="connsiteX14" fmla="*/ 390748 w 7321113"/>
              <a:gd name="connsiteY14" fmla="*/ 2387599 h 5615173"/>
              <a:gd name="connsiteX15" fmla="*/ 1 w 7321113"/>
              <a:gd name="connsiteY15" fmla="*/ 1606106 h 5615173"/>
              <a:gd name="connsiteX16" fmla="*/ 390748 w 7321113"/>
              <a:gd name="connsiteY16" fmla="*/ 824613 h 5615173"/>
              <a:gd name="connsiteX17" fmla="*/ 1342362 w 7321113"/>
              <a:gd name="connsiteY17" fmla="*/ 824613 h 5615173"/>
              <a:gd name="connsiteX18" fmla="*/ 3130108 w 7321113"/>
              <a:gd name="connsiteY18" fmla="*/ 4019697 h 5615173"/>
              <a:gd name="connsiteX19" fmla="*/ 2739362 w 7321113"/>
              <a:gd name="connsiteY19" fmla="*/ 4801191 h 5615173"/>
              <a:gd name="connsiteX20" fmla="*/ 1787748 w 7321113"/>
              <a:gd name="connsiteY20" fmla="*/ 4801191 h 5615173"/>
              <a:gd name="connsiteX21" fmla="*/ 1397001 w 7321113"/>
              <a:gd name="connsiteY21" fmla="*/ 4019697 h 5615173"/>
              <a:gd name="connsiteX22" fmla="*/ 1787748 w 7321113"/>
              <a:gd name="connsiteY22" fmla="*/ 3238204 h 5615173"/>
              <a:gd name="connsiteX23" fmla="*/ 2739362 w 7321113"/>
              <a:gd name="connsiteY23" fmla="*/ 3238204 h 5615173"/>
              <a:gd name="connsiteX24" fmla="*/ 3130109 w 7321113"/>
              <a:gd name="connsiteY24" fmla="*/ 2405911 h 5615173"/>
              <a:gd name="connsiteX25" fmla="*/ 2739363 w 7321113"/>
              <a:gd name="connsiteY25" fmla="*/ 3187404 h 5615173"/>
              <a:gd name="connsiteX26" fmla="*/ 1787749 w 7321113"/>
              <a:gd name="connsiteY26" fmla="*/ 3187404 h 5615173"/>
              <a:gd name="connsiteX27" fmla="*/ 1397002 w 7321113"/>
              <a:gd name="connsiteY27" fmla="*/ 2405911 h 5615173"/>
              <a:gd name="connsiteX28" fmla="*/ 1787749 w 7321113"/>
              <a:gd name="connsiteY28" fmla="*/ 1624418 h 5615173"/>
              <a:gd name="connsiteX29" fmla="*/ 2739363 w 7321113"/>
              <a:gd name="connsiteY29" fmla="*/ 1624418 h 5615173"/>
              <a:gd name="connsiteX30" fmla="*/ 3130109 w 7321113"/>
              <a:gd name="connsiteY30" fmla="*/ 792126 h 5615173"/>
              <a:gd name="connsiteX31" fmla="*/ 2739363 w 7321113"/>
              <a:gd name="connsiteY31" fmla="*/ 1573619 h 5615173"/>
              <a:gd name="connsiteX32" fmla="*/ 1787749 w 7321113"/>
              <a:gd name="connsiteY32" fmla="*/ 1573619 h 5615173"/>
              <a:gd name="connsiteX33" fmla="*/ 1397002 w 7321113"/>
              <a:gd name="connsiteY33" fmla="*/ 792126 h 5615173"/>
              <a:gd name="connsiteX34" fmla="*/ 1787749 w 7321113"/>
              <a:gd name="connsiteY34" fmla="*/ 10633 h 5615173"/>
              <a:gd name="connsiteX35" fmla="*/ 2739363 w 7321113"/>
              <a:gd name="connsiteY35" fmla="*/ 10633 h 5615173"/>
              <a:gd name="connsiteX36" fmla="*/ 4527108 w 7321113"/>
              <a:gd name="connsiteY36" fmla="*/ 4833679 h 5615173"/>
              <a:gd name="connsiteX37" fmla="*/ 4136362 w 7321113"/>
              <a:gd name="connsiteY37" fmla="*/ 5615173 h 5615173"/>
              <a:gd name="connsiteX38" fmla="*/ 3184749 w 7321113"/>
              <a:gd name="connsiteY38" fmla="*/ 5615173 h 5615173"/>
              <a:gd name="connsiteX39" fmla="*/ 2794002 w 7321113"/>
              <a:gd name="connsiteY39" fmla="*/ 4833679 h 5615173"/>
              <a:gd name="connsiteX40" fmla="*/ 3184749 w 7321113"/>
              <a:gd name="connsiteY40" fmla="*/ 4052187 h 5615173"/>
              <a:gd name="connsiteX41" fmla="*/ 4136362 w 7321113"/>
              <a:gd name="connsiteY41" fmla="*/ 4052187 h 5615173"/>
              <a:gd name="connsiteX42" fmla="*/ 4527109 w 7321113"/>
              <a:gd name="connsiteY42" fmla="*/ 3219893 h 5615173"/>
              <a:gd name="connsiteX43" fmla="*/ 4136363 w 7321113"/>
              <a:gd name="connsiteY43" fmla="*/ 4001386 h 5615173"/>
              <a:gd name="connsiteX44" fmla="*/ 3184750 w 7321113"/>
              <a:gd name="connsiteY44" fmla="*/ 4001386 h 5615173"/>
              <a:gd name="connsiteX45" fmla="*/ 2794003 w 7321113"/>
              <a:gd name="connsiteY45" fmla="*/ 3219893 h 5615173"/>
              <a:gd name="connsiteX46" fmla="*/ 3184750 w 7321113"/>
              <a:gd name="connsiteY46" fmla="*/ 2438400 h 5615173"/>
              <a:gd name="connsiteX47" fmla="*/ 4136363 w 7321113"/>
              <a:gd name="connsiteY47" fmla="*/ 2438400 h 5615173"/>
              <a:gd name="connsiteX48" fmla="*/ 4527109 w 7321113"/>
              <a:gd name="connsiteY48" fmla="*/ 1606108 h 5615173"/>
              <a:gd name="connsiteX49" fmla="*/ 4136363 w 7321113"/>
              <a:gd name="connsiteY49" fmla="*/ 2387601 h 5615173"/>
              <a:gd name="connsiteX50" fmla="*/ 3184750 w 7321113"/>
              <a:gd name="connsiteY50" fmla="*/ 2387601 h 5615173"/>
              <a:gd name="connsiteX51" fmla="*/ 2794003 w 7321113"/>
              <a:gd name="connsiteY51" fmla="*/ 1606108 h 5615173"/>
              <a:gd name="connsiteX52" fmla="*/ 3184750 w 7321113"/>
              <a:gd name="connsiteY52" fmla="*/ 824615 h 5615173"/>
              <a:gd name="connsiteX53" fmla="*/ 4136363 w 7321113"/>
              <a:gd name="connsiteY53" fmla="*/ 824615 h 5615173"/>
              <a:gd name="connsiteX54" fmla="*/ 5924110 w 7321113"/>
              <a:gd name="connsiteY54" fmla="*/ 4009064 h 5615173"/>
              <a:gd name="connsiteX55" fmla="*/ 5533364 w 7321113"/>
              <a:gd name="connsiteY55" fmla="*/ 4790557 h 5615173"/>
              <a:gd name="connsiteX56" fmla="*/ 4581750 w 7321113"/>
              <a:gd name="connsiteY56" fmla="*/ 4790557 h 5615173"/>
              <a:gd name="connsiteX57" fmla="*/ 4191003 w 7321113"/>
              <a:gd name="connsiteY57" fmla="*/ 4009064 h 5615173"/>
              <a:gd name="connsiteX58" fmla="*/ 4581750 w 7321113"/>
              <a:gd name="connsiteY58" fmla="*/ 3227571 h 5615173"/>
              <a:gd name="connsiteX59" fmla="*/ 5533364 w 7321113"/>
              <a:gd name="connsiteY59" fmla="*/ 3227571 h 5615173"/>
              <a:gd name="connsiteX60" fmla="*/ 5924111 w 7321113"/>
              <a:gd name="connsiteY60" fmla="*/ 2395278 h 5615173"/>
              <a:gd name="connsiteX61" fmla="*/ 5533365 w 7321113"/>
              <a:gd name="connsiteY61" fmla="*/ 3176771 h 5615173"/>
              <a:gd name="connsiteX62" fmla="*/ 4581751 w 7321113"/>
              <a:gd name="connsiteY62" fmla="*/ 3176771 h 5615173"/>
              <a:gd name="connsiteX63" fmla="*/ 4191004 w 7321113"/>
              <a:gd name="connsiteY63" fmla="*/ 2395278 h 5615173"/>
              <a:gd name="connsiteX64" fmla="*/ 4581751 w 7321113"/>
              <a:gd name="connsiteY64" fmla="*/ 1613785 h 5615173"/>
              <a:gd name="connsiteX65" fmla="*/ 5533365 w 7321113"/>
              <a:gd name="connsiteY65" fmla="*/ 1613785 h 5615173"/>
              <a:gd name="connsiteX66" fmla="*/ 5924111 w 7321113"/>
              <a:gd name="connsiteY66" fmla="*/ 781493 h 5615173"/>
              <a:gd name="connsiteX67" fmla="*/ 5533365 w 7321113"/>
              <a:gd name="connsiteY67" fmla="*/ 1562986 h 5615173"/>
              <a:gd name="connsiteX68" fmla="*/ 4581751 w 7321113"/>
              <a:gd name="connsiteY68" fmla="*/ 1562986 h 5615173"/>
              <a:gd name="connsiteX69" fmla="*/ 4191005 w 7321113"/>
              <a:gd name="connsiteY69" fmla="*/ 781493 h 5615173"/>
              <a:gd name="connsiteX70" fmla="*/ 4581751 w 7321113"/>
              <a:gd name="connsiteY70" fmla="*/ 0 h 5615173"/>
              <a:gd name="connsiteX71" fmla="*/ 5533365 w 7321113"/>
              <a:gd name="connsiteY71" fmla="*/ 0 h 5615173"/>
              <a:gd name="connsiteX72" fmla="*/ 7321112 w 7321113"/>
              <a:gd name="connsiteY72" fmla="*/ 4801191 h 5615173"/>
              <a:gd name="connsiteX73" fmla="*/ 6930366 w 7321113"/>
              <a:gd name="connsiteY73" fmla="*/ 5582685 h 5615173"/>
              <a:gd name="connsiteX74" fmla="*/ 5978752 w 7321113"/>
              <a:gd name="connsiteY74" fmla="*/ 5582685 h 5615173"/>
              <a:gd name="connsiteX75" fmla="*/ 5588005 w 7321113"/>
              <a:gd name="connsiteY75" fmla="*/ 4801191 h 5615173"/>
              <a:gd name="connsiteX76" fmla="*/ 5978752 w 7321113"/>
              <a:gd name="connsiteY76" fmla="*/ 4019698 h 5615173"/>
              <a:gd name="connsiteX77" fmla="*/ 6930366 w 7321113"/>
              <a:gd name="connsiteY77" fmla="*/ 4019698 h 5615173"/>
              <a:gd name="connsiteX78" fmla="*/ 7321112 w 7321113"/>
              <a:gd name="connsiteY78" fmla="*/ 3187405 h 5615173"/>
              <a:gd name="connsiteX79" fmla="*/ 6930366 w 7321113"/>
              <a:gd name="connsiteY79" fmla="*/ 3968898 h 5615173"/>
              <a:gd name="connsiteX80" fmla="*/ 5978752 w 7321113"/>
              <a:gd name="connsiteY80" fmla="*/ 3968898 h 5615173"/>
              <a:gd name="connsiteX81" fmla="*/ 5588005 w 7321113"/>
              <a:gd name="connsiteY81" fmla="*/ 3187405 h 5615173"/>
              <a:gd name="connsiteX82" fmla="*/ 5978753 w 7321113"/>
              <a:gd name="connsiteY82" fmla="*/ 2405912 h 5615173"/>
              <a:gd name="connsiteX83" fmla="*/ 6930366 w 7321113"/>
              <a:gd name="connsiteY83" fmla="*/ 2405912 h 5615173"/>
              <a:gd name="connsiteX84" fmla="*/ 7321113 w 7321113"/>
              <a:gd name="connsiteY84" fmla="*/ 1573620 h 5615173"/>
              <a:gd name="connsiteX85" fmla="*/ 6930367 w 7321113"/>
              <a:gd name="connsiteY85" fmla="*/ 2355113 h 5615173"/>
              <a:gd name="connsiteX86" fmla="*/ 5978753 w 7321113"/>
              <a:gd name="connsiteY86" fmla="*/ 2355113 h 5615173"/>
              <a:gd name="connsiteX87" fmla="*/ 5588006 w 7321113"/>
              <a:gd name="connsiteY87" fmla="*/ 1573620 h 5615173"/>
              <a:gd name="connsiteX88" fmla="*/ 5978753 w 7321113"/>
              <a:gd name="connsiteY88" fmla="*/ 792127 h 5615173"/>
              <a:gd name="connsiteX89" fmla="*/ 6930367 w 7321113"/>
              <a:gd name="connsiteY89" fmla="*/ 792127 h 56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321113" h="5615173">
                <a:moveTo>
                  <a:pt x="1733107" y="4833677"/>
                </a:moveTo>
                <a:lnTo>
                  <a:pt x="1342361" y="5615170"/>
                </a:lnTo>
                <a:lnTo>
                  <a:pt x="390747" y="5615170"/>
                </a:lnTo>
                <a:lnTo>
                  <a:pt x="0" y="4833676"/>
                </a:lnTo>
                <a:lnTo>
                  <a:pt x="390747" y="4052184"/>
                </a:lnTo>
                <a:lnTo>
                  <a:pt x="1342361" y="4052184"/>
                </a:lnTo>
                <a:close/>
                <a:moveTo>
                  <a:pt x="1733108" y="3219891"/>
                </a:moveTo>
                <a:lnTo>
                  <a:pt x="1342362" y="4001384"/>
                </a:lnTo>
                <a:lnTo>
                  <a:pt x="390748" y="4001384"/>
                </a:lnTo>
                <a:lnTo>
                  <a:pt x="1" y="3219891"/>
                </a:lnTo>
                <a:lnTo>
                  <a:pt x="390748" y="2438398"/>
                </a:lnTo>
                <a:lnTo>
                  <a:pt x="1342362" y="2438398"/>
                </a:lnTo>
                <a:close/>
                <a:moveTo>
                  <a:pt x="1733108" y="1606106"/>
                </a:moveTo>
                <a:lnTo>
                  <a:pt x="1342362" y="2387599"/>
                </a:lnTo>
                <a:lnTo>
                  <a:pt x="390748" y="2387599"/>
                </a:lnTo>
                <a:lnTo>
                  <a:pt x="1" y="1606106"/>
                </a:lnTo>
                <a:lnTo>
                  <a:pt x="390748" y="824613"/>
                </a:lnTo>
                <a:lnTo>
                  <a:pt x="1342362" y="824613"/>
                </a:lnTo>
                <a:close/>
                <a:moveTo>
                  <a:pt x="3130108" y="4019697"/>
                </a:moveTo>
                <a:lnTo>
                  <a:pt x="2739362" y="4801191"/>
                </a:lnTo>
                <a:lnTo>
                  <a:pt x="1787748" y="4801191"/>
                </a:lnTo>
                <a:lnTo>
                  <a:pt x="1397001" y="4019697"/>
                </a:lnTo>
                <a:lnTo>
                  <a:pt x="1787748" y="3238204"/>
                </a:lnTo>
                <a:lnTo>
                  <a:pt x="2739362" y="3238204"/>
                </a:lnTo>
                <a:close/>
                <a:moveTo>
                  <a:pt x="3130109" y="2405911"/>
                </a:moveTo>
                <a:lnTo>
                  <a:pt x="2739363" y="3187404"/>
                </a:lnTo>
                <a:lnTo>
                  <a:pt x="1787749" y="3187404"/>
                </a:lnTo>
                <a:lnTo>
                  <a:pt x="1397002" y="2405911"/>
                </a:lnTo>
                <a:lnTo>
                  <a:pt x="1787749" y="1624418"/>
                </a:lnTo>
                <a:lnTo>
                  <a:pt x="2739363" y="1624418"/>
                </a:lnTo>
                <a:close/>
                <a:moveTo>
                  <a:pt x="3130109" y="792126"/>
                </a:moveTo>
                <a:lnTo>
                  <a:pt x="2739363" y="1573619"/>
                </a:lnTo>
                <a:lnTo>
                  <a:pt x="1787749" y="1573619"/>
                </a:lnTo>
                <a:lnTo>
                  <a:pt x="1397002" y="792126"/>
                </a:lnTo>
                <a:lnTo>
                  <a:pt x="1787749" y="10633"/>
                </a:lnTo>
                <a:lnTo>
                  <a:pt x="2739363" y="10633"/>
                </a:lnTo>
                <a:close/>
                <a:moveTo>
                  <a:pt x="4527108" y="4833679"/>
                </a:moveTo>
                <a:lnTo>
                  <a:pt x="4136362" y="5615173"/>
                </a:lnTo>
                <a:lnTo>
                  <a:pt x="3184749" y="5615173"/>
                </a:lnTo>
                <a:lnTo>
                  <a:pt x="2794002" y="4833679"/>
                </a:lnTo>
                <a:lnTo>
                  <a:pt x="3184749" y="4052187"/>
                </a:lnTo>
                <a:lnTo>
                  <a:pt x="4136362" y="4052187"/>
                </a:lnTo>
                <a:close/>
                <a:moveTo>
                  <a:pt x="4527109" y="3219893"/>
                </a:moveTo>
                <a:lnTo>
                  <a:pt x="4136363" y="4001386"/>
                </a:lnTo>
                <a:lnTo>
                  <a:pt x="3184750" y="4001386"/>
                </a:lnTo>
                <a:lnTo>
                  <a:pt x="2794003" y="3219893"/>
                </a:lnTo>
                <a:lnTo>
                  <a:pt x="3184750" y="2438400"/>
                </a:lnTo>
                <a:lnTo>
                  <a:pt x="4136363" y="2438400"/>
                </a:lnTo>
                <a:close/>
                <a:moveTo>
                  <a:pt x="4527109" y="1606108"/>
                </a:moveTo>
                <a:lnTo>
                  <a:pt x="4136363" y="2387601"/>
                </a:lnTo>
                <a:lnTo>
                  <a:pt x="3184750" y="2387601"/>
                </a:lnTo>
                <a:lnTo>
                  <a:pt x="2794003" y="1606108"/>
                </a:lnTo>
                <a:lnTo>
                  <a:pt x="3184750" y="824615"/>
                </a:lnTo>
                <a:lnTo>
                  <a:pt x="4136363" y="824615"/>
                </a:lnTo>
                <a:close/>
                <a:moveTo>
                  <a:pt x="5924110" y="4009064"/>
                </a:moveTo>
                <a:lnTo>
                  <a:pt x="5533364" y="4790557"/>
                </a:lnTo>
                <a:lnTo>
                  <a:pt x="4581750" y="4790557"/>
                </a:lnTo>
                <a:lnTo>
                  <a:pt x="4191003" y="4009064"/>
                </a:lnTo>
                <a:lnTo>
                  <a:pt x="4581750" y="3227571"/>
                </a:lnTo>
                <a:lnTo>
                  <a:pt x="5533364" y="3227571"/>
                </a:lnTo>
                <a:close/>
                <a:moveTo>
                  <a:pt x="5924111" y="2395278"/>
                </a:moveTo>
                <a:lnTo>
                  <a:pt x="5533365" y="3176771"/>
                </a:lnTo>
                <a:lnTo>
                  <a:pt x="4581751" y="3176771"/>
                </a:lnTo>
                <a:lnTo>
                  <a:pt x="4191004" y="2395278"/>
                </a:lnTo>
                <a:lnTo>
                  <a:pt x="4581751" y="1613785"/>
                </a:lnTo>
                <a:lnTo>
                  <a:pt x="5533365" y="1613785"/>
                </a:lnTo>
                <a:close/>
                <a:moveTo>
                  <a:pt x="5924111" y="781493"/>
                </a:moveTo>
                <a:lnTo>
                  <a:pt x="5533365" y="1562986"/>
                </a:lnTo>
                <a:lnTo>
                  <a:pt x="4581751" y="1562986"/>
                </a:lnTo>
                <a:lnTo>
                  <a:pt x="4191005" y="781493"/>
                </a:lnTo>
                <a:lnTo>
                  <a:pt x="4581751" y="0"/>
                </a:lnTo>
                <a:lnTo>
                  <a:pt x="5533365" y="0"/>
                </a:lnTo>
                <a:close/>
                <a:moveTo>
                  <a:pt x="7321112" y="4801191"/>
                </a:moveTo>
                <a:lnTo>
                  <a:pt x="6930366" y="5582685"/>
                </a:lnTo>
                <a:lnTo>
                  <a:pt x="5978752" y="5582685"/>
                </a:lnTo>
                <a:lnTo>
                  <a:pt x="5588005" y="4801191"/>
                </a:lnTo>
                <a:lnTo>
                  <a:pt x="5978752" y="4019698"/>
                </a:lnTo>
                <a:lnTo>
                  <a:pt x="6930366" y="4019698"/>
                </a:lnTo>
                <a:close/>
                <a:moveTo>
                  <a:pt x="7321112" y="3187405"/>
                </a:moveTo>
                <a:lnTo>
                  <a:pt x="6930366" y="3968898"/>
                </a:lnTo>
                <a:lnTo>
                  <a:pt x="5978752" y="3968898"/>
                </a:lnTo>
                <a:lnTo>
                  <a:pt x="5588005" y="3187405"/>
                </a:lnTo>
                <a:lnTo>
                  <a:pt x="5978753" y="2405912"/>
                </a:lnTo>
                <a:lnTo>
                  <a:pt x="6930366" y="2405912"/>
                </a:lnTo>
                <a:close/>
                <a:moveTo>
                  <a:pt x="7321113" y="1573620"/>
                </a:moveTo>
                <a:lnTo>
                  <a:pt x="6930367" y="2355113"/>
                </a:lnTo>
                <a:lnTo>
                  <a:pt x="5978753" y="2355113"/>
                </a:lnTo>
                <a:lnTo>
                  <a:pt x="5588006" y="1573620"/>
                </a:lnTo>
                <a:lnTo>
                  <a:pt x="5978753" y="792127"/>
                </a:lnTo>
                <a:lnTo>
                  <a:pt x="6930367" y="792127"/>
                </a:lnTo>
                <a:close/>
              </a:path>
            </a:pathLst>
          </a:custGeom>
          <a:blipFill dpi="0" rotWithShape="0">
            <a:blip r:embed="rId3"/>
            <a:srcRect/>
            <a:tile tx="0" ty="46355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L"/>
          </a:p>
        </p:txBody>
      </p:sp>
      <p:sp>
        <p:nvSpPr>
          <p:cNvPr id="4" name="Google Shape;57;p15">
            <a:extLst>
              <a:ext uri="{FF2B5EF4-FFF2-40B4-BE49-F238E27FC236}">
                <a16:creationId xmlns:a16="http://schemas.microsoft.com/office/drawing/2014/main" id="{A8FDC978-443B-625B-050F-15635B999D0A}"/>
              </a:ext>
            </a:extLst>
          </p:cNvPr>
          <p:cNvSpPr txBox="1">
            <a:spLocks/>
          </p:cNvSpPr>
          <p:nvPr/>
        </p:nvSpPr>
        <p:spPr>
          <a:xfrm>
            <a:off x="402564" y="138224"/>
            <a:ext cx="3422400" cy="15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GB" sz="4400" dirty="0"/>
              <a:t>Research Questions: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5446B53-49E4-1FDF-6A51-D1FFF28F2A35}"/>
              </a:ext>
            </a:extLst>
          </p:cNvPr>
          <p:cNvSpPr txBox="1">
            <a:spLocks/>
          </p:cNvSpPr>
          <p:nvPr/>
        </p:nvSpPr>
        <p:spPr>
          <a:xfrm>
            <a:off x="206546" y="2022010"/>
            <a:ext cx="4225604" cy="31214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3600"/>
            </a:pPr>
            <a:r>
              <a:rPr lang="en-GB" sz="1600" dirty="0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1) Which DNN model performs better, </a:t>
            </a:r>
            <a:r>
              <a:rPr lang="en-GB" sz="1600" dirty="0" err="1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Softmax</a:t>
            </a:r>
            <a:r>
              <a:rPr lang="en-GB" sz="1600" dirty="0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 DNN for Recommendation or DNN for Matrix Factorization?</a:t>
            </a:r>
          </a:p>
          <a:p>
            <a:pPr algn="ctr">
              <a:buClr>
                <a:schemeClr val="dk1"/>
              </a:buClr>
              <a:buSzPts val="3600"/>
            </a:pPr>
            <a:endParaRPr lang="en-GB" sz="1600" dirty="0">
              <a:solidFill>
                <a:schemeClr val="dk1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Fira Sans Extra Condensed SemiBold"/>
            </a:endParaRPr>
          </a:p>
          <a:p>
            <a:pPr algn="ctr">
              <a:buClr>
                <a:schemeClr val="dk1"/>
              </a:buClr>
              <a:buSzPts val="3600"/>
            </a:pPr>
            <a:r>
              <a:rPr lang="en-GB" sz="1600" dirty="0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2) Can the enhancement of customer and article features improve the performance of the </a:t>
            </a:r>
            <a:r>
              <a:rPr lang="en-GB" sz="1600" dirty="0" err="1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TwoTower</a:t>
            </a:r>
            <a:r>
              <a:rPr lang="en-GB" sz="1600" dirty="0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 model?</a:t>
            </a:r>
            <a:br>
              <a:rPr lang="en-GB" sz="1600" dirty="0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</a:br>
            <a:endParaRPr lang="en-GB" sz="1600" dirty="0">
              <a:solidFill>
                <a:schemeClr val="dk1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Fira Sans Extra Condensed SemiBold"/>
            </a:endParaRPr>
          </a:p>
          <a:p>
            <a:pPr algn="ctr">
              <a:buClr>
                <a:schemeClr val="dk1"/>
              </a:buClr>
              <a:buSzPts val="3600"/>
            </a:pPr>
            <a:r>
              <a:rPr lang="en-GB" sz="1600" dirty="0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3) Can the creation of personalized models enhance the performance of recommender system?</a:t>
            </a:r>
            <a:endParaRPr lang="en-PL" sz="1600" dirty="0">
              <a:solidFill>
                <a:schemeClr val="dk1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Fira Sans Extra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1220261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Triangle 1354">
            <a:extLst>
              <a:ext uri="{FF2B5EF4-FFF2-40B4-BE49-F238E27FC236}">
                <a16:creationId xmlns:a16="http://schemas.microsoft.com/office/drawing/2014/main" id="{21DB3B40-35EF-B572-10D2-0075CDBC19C6}"/>
              </a:ext>
            </a:extLst>
          </p:cNvPr>
          <p:cNvSpPr/>
          <p:nvPr/>
        </p:nvSpPr>
        <p:spPr>
          <a:xfrm>
            <a:off x="2827" y="1957129"/>
            <a:ext cx="2652665" cy="3197005"/>
          </a:xfrm>
          <a:prstGeom prst="triangle">
            <a:avLst/>
          </a:prstGeom>
          <a:blipFill dpi="0" rotWithShape="1">
            <a:blip r:embed="rId3">
              <a:alphaModFix amt="30000"/>
            </a:blip>
            <a:srcRect/>
            <a:tile tx="-615950" ty="165100" sx="4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356" name="Triangle 1355">
            <a:extLst>
              <a:ext uri="{FF2B5EF4-FFF2-40B4-BE49-F238E27FC236}">
                <a16:creationId xmlns:a16="http://schemas.microsoft.com/office/drawing/2014/main" id="{ACB36851-B983-063D-8C4A-CBFA50A259C6}"/>
              </a:ext>
            </a:extLst>
          </p:cNvPr>
          <p:cNvSpPr/>
          <p:nvPr/>
        </p:nvSpPr>
        <p:spPr>
          <a:xfrm>
            <a:off x="2680088" y="2881423"/>
            <a:ext cx="1891912" cy="2272711"/>
          </a:xfrm>
          <a:prstGeom prst="triangle">
            <a:avLst/>
          </a:prstGeom>
          <a:blipFill dpi="0" rotWithShape="1">
            <a:blip r:embed="rId4">
              <a:alphaModFix amt="30000"/>
            </a:blip>
            <a:srcRect/>
            <a:stretch>
              <a:fillRect l="5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412" name="Triangle 1411">
            <a:extLst>
              <a:ext uri="{FF2B5EF4-FFF2-40B4-BE49-F238E27FC236}">
                <a16:creationId xmlns:a16="http://schemas.microsoft.com/office/drawing/2014/main" id="{D30FB3E1-FA4E-63B1-BE83-00B0FE19C4A0}"/>
              </a:ext>
            </a:extLst>
          </p:cNvPr>
          <p:cNvSpPr/>
          <p:nvPr/>
        </p:nvSpPr>
        <p:spPr>
          <a:xfrm rot="10800000">
            <a:off x="913247" y="0"/>
            <a:ext cx="3533682" cy="4452801"/>
          </a:xfrm>
          <a:prstGeom prst="triangle">
            <a:avLst/>
          </a:prstGeom>
          <a:blipFill dpi="0" rotWithShape="0">
            <a:blip r:embed="rId5">
              <a:alphaModFix amt="30000"/>
            </a:blip>
            <a:srcRect/>
            <a:tile tx="-863600" ty="-5080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357" name="Google Shape;1357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Feature Engineering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359" name="Google Shape;1359;p39"/>
          <p:cNvSpPr/>
          <p:nvPr/>
        </p:nvSpPr>
        <p:spPr>
          <a:xfrm>
            <a:off x="6307309" y="3556764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39"/>
          <p:cNvSpPr/>
          <p:nvPr/>
        </p:nvSpPr>
        <p:spPr>
          <a:xfrm>
            <a:off x="2328617" y="4112667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39"/>
          <p:cNvSpPr/>
          <p:nvPr/>
        </p:nvSpPr>
        <p:spPr>
          <a:xfrm>
            <a:off x="2328617" y="11023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39"/>
          <p:cNvSpPr/>
          <p:nvPr/>
        </p:nvSpPr>
        <p:spPr>
          <a:xfrm>
            <a:off x="2328617" y="2668055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4" name="Google Shape;1364;p39"/>
          <p:cNvCxnSpPr>
            <a:stCxn id="1365" idx="2"/>
            <a:endCxn id="1363" idx="6"/>
          </p:cNvCxnSpPr>
          <p:nvPr/>
        </p:nvCxnSpPr>
        <p:spPr>
          <a:xfrm flipH="1">
            <a:off x="2923025" y="2959417"/>
            <a:ext cx="8313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7" name="Google Shape;1367;p39"/>
          <p:cNvCxnSpPr>
            <a:stCxn id="1365" idx="3"/>
            <a:endCxn id="1361" idx="6"/>
          </p:cNvCxnSpPr>
          <p:nvPr/>
        </p:nvCxnSpPr>
        <p:spPr>
          <a:xfrm rot="5400000">
            <a:off x="3022259" y="3438133"/>
            <a:ext cx="8721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8" name="Google Shape;1368;p39"/>
          <p:cNvCxnSpPr>
            <a:stCxn id="1365" idx="1"/>
            <a:endCxn id="1362" idx="6"/>
          </p:cNvCxnSpPr>
          <p:nvPr/>
        </p:nvCxnSpPr>
        <p:spPr>
          <a:xfrm rot="5400000" flipH="1">
            <a:off x="2967359" y="1354801"/>
            <a:ext cx="9819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70" name="Google Shape;1370;p39"/>
          <p:cNvSpPr txBox="1"/>
          <p:nvPr/>
        </p:nvSpPr>
        <p:spPr>
          <a:xfrm>
            <a:off x="511259" y="1321130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Proportion of seasonal sales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2" name="Google Shape;1372;p39"/>
          <p:cNvSpPr txBox="1"/>
          <p:nvPr/>
        </p:nvSpPr>
        <p:spPr>
          <a:xfrm>
            <a:off x="390798" y="2847217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Seasonal bestsellers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4" name="Google Shape;1374;p39"/>
          <p:cNvSpPr txBox="1"/>
          <p:nvPr/>
        </p:nvSpPr>
        <p:spPr>
          <a:xfrm>
            <a:off x="511259" y="4288386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Age group preference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5" name="Google Shape;1375;p39"/>
          <p:cNvSpPr txBox="1"/>
          <p:nvPr/>
        </p:nvSpPr>
        <p:spPr>
          <a:xfrm>
            <a:off x="7005219" y="2045353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Average price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9" name="Google Shape;1379;p39"/>
          <p:cNvSpPr txBox="1"/>
          <p:nvPr/>
        </p:nvSpPr>
        <p:spPr>
          <a:xfrm>
            <a:off x="7001249" y="3740879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Sales channel preference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381" name="Google Shape;1381;p39"/>
          <p:cNvCxnSpPr>
            <a:cxnSpLocks/>
            <a:stCxn id="1365" idx="7"/>
            <a:endCxn id="18" idx="2"/>
          </p:cNvCxnSpPr>
          <p:nvPr/>
        </p:nvCxnSpPr>
        <p:spPr>
          <a:xfrm rot="5400000" flipH="1" flipV="1">
            <a:off x="5592792" y="1692830"/>
            <a:ext cx="245770" cy="1131073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82" name="Google Shape;1382;p39"/>
          <p:cNvCxnSpPr>
            <a:stCxn id="1365" idx="5"/>
            <a:endCxn id="1359" idx="2"/>
          </p:cNvCxnSpPr>
          <p:nvPr/>
        </p:nvCxnSpPr>
        <p:spPr>
          <a:xfrm rot="16200000" flipH="1">
            <a:off x="5570560" y="3117164"/>
            <a:ext cx="316331" cy="1157168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65" name="Google Shape;1365;p39"/>
          <p:cNvSpPr/>
          <p:nvPr/>
        </p:nvSpPr>
        <p:spPr>
          <a:xfrm>
            <a:off x="3754325" y="2141767"/>
            <a:ext cx="1635300" cy="163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3" name="Google Shape;1383;p39"/>
          <p:cNvSpPr txBox="1"/>
          <p:nvPr/>
        </p:nvSpPr>
        <p:spPr>
          <a:xfrm>
            <a:off x="3795355" y="2662292"/>
            <a:ext cx="1547162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Article Diversification</a:t>
            </a:r>
            <a:endParaRPr sz="19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384" name="Google Shape;1384;p39"/>
          <p:cNvGrpSpPr/>
          <p:nvPr/>
        </p:nvGrpSpPr>
        <p:grpSpPr>
          <a:xfrm>
            <a:off x="7413821" y="641665"/>
            <a:ext cx="359972" cy="365467"/>
            <a:chOff x="-59400775" y="4084200"/>
            <a:chExt cx="311125" cy="315875"/>
          </a:xfrm>
        </p:grpSpPr>
        <p:sp>
          <p:nvSpPr>
            <p:cNvPr id="1385" name="Google Shape;1385;p39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02;p16">
            <a:extLst>
              <a:ext uri="{FF2B5EF4-FFF2-40B4-BE49-F238E27FC236}">
                <a16:creationId xmlns:a16="http://schemas.microsoft.com/office/drawing/2014/main" id="{A9A41D98-8AD5-81B7-81C0-47BB15D65B64}"/>
              </a:ext>
            </a:extLst>
          </p:cNvPr>
          <p:cNvSpPr/>
          <p:nvPr/>
        </p:nvSpPr>
        <p:spPr>
          <a:xfrm>
            <a:off x="6281214" y="1841590"/>
            <a:ext cx="590369" cy="587782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3" name="Graphic 42" descr="Playbook with solid fill">
            <a:extLst>
              <a:ext uri="{FF2B5EF4-FFF2-40B4-BE49-F238E27FC236}">
                <a16:creationId xmlns:a16="http://schemas.microsoft.com/office/drawing/2014/main" id="{15FD5A0F-0175-C7B5-B70A-11E8BE4D24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86716" y="3635336"/>
            <a:ext cx="435485" cy="435485"/>
          </a:xfrm>
          <a:prstGeom prst="rect">
            <a:avLst/>
          </a:prstGeom>
        </p:spPr>
      </p:pic>
      <p:grpSp>
        <p:nvGrpSpPr>
          <p:cNvPr id="10" name="Google Shape;133;p16">
            <a:extLst>
              <a:ext uri="{FF2B5EF4-FFF2-40B4-BE49-F238E27FC236}">
                <a16:creationId xmlns:a16="http://schemas.microsoft.com/office/drawing/2014/main" id="{DAA1A338-0106-1736-F280-800AA6ACF42A}"/>
              </a:ext>
            </a:extLst>
          </p:cNvPr>
          <p:cNvGrpSpPr/>
          <p:nvPr/>
        </p:nvGrpSpPr>
        <p:grpSpPr>
          <a:xfrm>
            <a:off x="6463862" y="2024695"/>
            <a:ext cx="275260" cy="254179"/>
            <a:chOff x="-62511900" y="4129100"/>
            <a:chExt cx="304050" cy="282000"/>
          </a:xfrm>
        </p:grpSpPr>
        <p:sp>
          <p:nvSpPr>
            <p:cNvPr id="11" name="Google Shape;134;p16">
              <a:extLst>
                <a:ext uri="{FF2B5EF4-FFF2-40B4-BE49-F238E27FC236}">
                  <a16:creationId xmlns:a16="http://schemas.microsoft.com/office/drawing/2014/main" id="{D82AA88B-341A-5769-DF5B-B1BADD439B11}"/>
                </a:ext>
              </a:extLst>
            </p:cNvPr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5;p16">
              <a:extLst>
                <a:ext uri="{FF2B5EF4-FFF2-40B4-BE49-F238E27FC236}">
                  <a16:creationId xmlns:a16="http://schemas.microsoft.com/office/drawing/2014/main" id="{E95BA29B-DD4E-8372-FCB7-C4685D43496E}"/>
                </a:ext>
              </a:extLst>
            </p:cNvPr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6;p16">
              <a:extLst>
                <a:ext uri="{FF2B5EF4-FFF2-40B4-BE49-F238E27FC236}">
                  <a16:creationId xmlns:a16="http://schemas.microsoft.com/office/drawing/2014/main" id="{8906E5FB-FD7F-2F31-6DE9-B9E8F533A304}"/>
                </a:ext>
              </a:extLst>
            </p:cNvPr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7;p16">
              <a:extLst>
                <a:ext uri="{FF2B5EF4-FFF2-40B4-BE49-F238E27FC236}">
                  <a16:creationId xmlns:a16="http://schemas.microsoft.com/office/drawing/2014/main" id="{74352C24-34BC-DD0A-63B8-55A7CD0DAD0C}"/>
                </a:ext>
              </a:extLst>
            </p:cNvPr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8;p16">
              <a:extLst>
                <a:ext uri="{FF2B5EF4-FFF2-40B4-BE49-F238E27FC236}">
                  <a16:creationId xmlns:a16="http://schemas.microsoft.com/office/drawing/2014/main" id="{F722DEEA-8F79-6EDA-4005-5A0EDC66518F}"/>
                </a:ext>
              </a:extLst>
            </p:cNvPr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Graphic 25" descr="Monthly calendar with solid fill">
            <a:extLst>
              <a:ext uri="{FF2B5EF4-FFF2-40B4-BE49-F238E27FC236}">
                <a16:creationId xmlns:a16="http://schemas.microsoft.com/office/drawing/2014/main" id="{24CD9ECB-A1AE-1F11-E940-A3F77FA48F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80312" y="1170313"/>
            <a:ext cx="445668" cy="445668"/>
          </a:xfrm>
          <a:prstGeom prst="rect">
            <a:avLst/>
          </a:prstGeom>
        </p:spPr>
      </p:pic>
      <p:pic>
        <p:nvPicPr>
          <p:cNvPr id="36" name="Graphic 35" descr="Priorities with solid fill">
            <a:extLst>
              <a:ext uri="{FF2B5EF4-FFF2-40B4-BE49-F238E27FC236}">
                <a16:creationId xmlns:a16="http://schemas.microsoft.com/office/drawing/2014/main" id="{85E025D6-DCDF-F144-55F7-FED1EE41D3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97422" y="2782494"/>
            <a:ext cx="382030" cy="382030"/>
          </a:xfrm>
          <a:prstGeom prst="rect">
            <a:avLst/>
          </a:prstGeom>
        </p:spPr>
      </p:pic>
      <p:pic>
        <p:nvPicPr>
          <p:cNvPr id="39" name="Graphic 38" descr="Hourglass 60% with solid fill">
            <a:extLst>
              <a:ext uri="{FF2B5EF4-FFF2-40B4-BE49-F238E27FC236}">
                <a16:creationId xmlns:a16="http://schemas.microsoft.com/office/drawing/2014/main" id="{409229BB-FD45-8E22-C18A-1C2D3D6129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6255" y="4223758"/>
            <a:ext cx="366658" cy="36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53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1E84187-F40D-430A-FE24-9F5A7F9A8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49" y="201127"/>
            <a:ext cx="2049546" cy="156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E60FF61-5D9A-3948-5718-4C688CBA9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295" y="151303"/>
            <a:ext cx="2049547" cy="164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7D02F19-CA17-8049-F699-C6D42978D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245" y="1782713"/>
            <a:ext cx="2049547" cy="15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E0F7505-0858-5AF3-82B1-1A352E2C7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570" y="1782714"/>
            <a:ext cx="2049546" cy="156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1A5C56B-7AD3-7158-3B34-E028C7B6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936" y="3401965"/>
            <a:ext cx="2048348" cy="158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>
            <a:extLst>
              <a:ext uri="{FF2B5EF4-FFF2-40B4-BE49-F238E27FC236}">
                <a16:creationId xmlns:a16="http://schemas.microsoft.com/office/drawing/2014/main" id="{B506F6C5-3CF6-EF67-5B92-FD57A6E68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651" y="3406631"/>
            <a:ext cx="2048349" cy="158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27;p28">
            <a:extLst>
              <a:ext uri="{FF2B5EF4-FFF2-40B4-BE49-F238E27FC236}">
                <a16:creationId xmlns:a16="http://schemas.microsoft.com/office/drawing/2014/main" id="{2501B10B-5F1B-0D14-C479-783CEE16B302}"/>
              </a:ext>
            </a:extLst>
          </p:cNvPr>
          <p:cNvSpPr txBox="1">
            <a:spLocks/>
          </p:cNvSpPr>
          <p:nvPr/>
        </p:nvSpPr>
        <p:spPr>
          <a:xfrm>
            <a:off x="276737" y="303898"/>
            <a:ext cx="3824344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GB" dirty="0">
                <a:solidFill>
                  <a:schemeClr val="dk1"/>
                </a:solidFill>
              </a:rPr>
              <a:t>Personalized Models</a:t>
            </a:r>
          </a:p>
        </p:txBody>
      </p:sp>
      <p:sp>
        <p:nvSpPr>
          <p:cNvPr id="5" name="Google Shape;628;p28">
            <a:extLst>
              <a:ext uri="{FF2B5EF4-FFF2-40B4-BE49-F238E27FC236}">
                <a16:creationId xmlns:a16="http://schemas.microsoft.com/office/drawing/2014/main" id="{A7B20D52-8596-6E49-637F-93DB914E5951}"/>
              </a:ext>
            </a:extLst>
          </p:cNvPr>
          <p:cNvSpPr/>
          <p:nvPr/>
        </p:nvSpPr>
        <p:spPr>
          <a:xfrm>
            <a:off x="804669" y="3868059"/>
            <a:ext cx="689400" cy="68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29;p28">
            <a:extLst>
              <a:ext uri="{FF2B5EF4-FFF2-40B4-BE49-F238E27FC236}">
                <a16:creationId xmlns:a16="http://schemas.microsoft.com/office/drawing/2014/main" id="{794A4295-368E-B17D-6BD4-15FE18B78AB3}"/>
              </a:ext>
            </a:extLst>
          </p:cNvPr>
          <p:cNvSpPr/>
          <p:nvPr/>
        </p:nvSpPr>
        <p:spPr>
          <a:xfrm>
            <a:off x="804619" y="2897898"/>
            <a:ext cx="689400" cy="68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30;p28">
            <a:extLst>
              <a:ext uri="{FF2B5EF4-FFF2-40B4-BE49-F238E27FC236}">
                <a16:creationId xmlns:a16="http://schemas.microsoft.com/office/drawing/2014/main" id="{553EADB5-9DB8-C82B-197D-20FACEC70104}"/>
              </a:ext>
            </a:extLst>
          </p:cNvPr>
          <p:cNvSpPr/>
          <p:nvPr/>
        </p:nvSpPr>
        <p:spPr>
          <a:xfrm>
            <a:off x="804681" y="1983186"/>
            <a:ext cx="689400" cy="68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31;p28">
            <a:extLst>
              <a:ext uri="{FF2B5EF4-FFF2-40B4-BE49-F238E27FC236}">
                <a16:creationId xmlns:a16="http://schemas.microsoft.com/office/drawing/2014/main" id="{07DFCB51-7644-5577-EBF6-C12EB83D9250}"/>
              </a:ext>
            </a:extLst>
          </p:cNvPr>
          <p:cNvSpPr/>
          <p:nvPr/>
        </p:nvSpPr>
        <p:spPr>
          <a:xfrm>
            <a:off x="804669" y="1064384"/>
            <a:ext cx="689400" cy="6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32;p28">
            <a:extLst>
              <a:ext uri="{FF2B5EF4-FFF2-40B4-BE49-F238E27FC236}">
                <a16:creationId xmlns:a16="http://schemas.microsoft.com/office/drawing/2014/main" id="{44FD193D-461B-8DE4-18BC-F2CCC4970B51}"/>
              </a:ext>
            </a:extLst>
          </p:cNvPr>
          <p:cNvSpPr txBox="1"/>
          <p:nvPr/>
        </p:nvSpPr>
        <p:spPr>
          <a:xfrm>
            <a:off x="2507882" y="1097656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Threshold: 0.6</a:t>
            </a:r>
            <a:endParaRPr sz="16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" name="Google Shape;633;p28">
            <a:extLst>
              <a:ext uri="{FF2B5EF4-FFF2-40B4-BE49-F238E27FC236}">
                <a16:creationId xmlns:a16="http://schemas.microsoft.com/office/drawing/2014/main" id="{EC580E1A-7B40-EBC6-BDF9-06B39974CF7F}"/>
              </a:ext>
            </a:extLst>
          </p:cNvPr>
          <p:cNvSpPr txBox="1"/>
          <p:nvPr/>
        </p:nvSpPr>
        <p:spPr>
          <a:xfrm>
            <a:off x="1624877" y="1348957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Customers following bestseller trends based on they age group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634;p28">
            <a:extLst>
              <a:ext uri="{FF2B5EF4-FFF2-40B4-BE49-F238E27FC236}">
                <a16:creationId xmlns:a16="http://schemas.microsoft.com/office/drawing/2014/main" id="{965E1267-B89D-AC45-266E-7F3B6D05C582}"/>
              </a:ext>
            </a:extLst>
          </p:cNvPr>
          <p:cNvSpPr txBox="1"/>
          <p:nvPr/>
        </p:nvSpPr>
        <p:spPr>
          <a:xfrm>
            <a:off x="2507882" y="2016479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Threshold: 0.8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" name="Google Shape;635;p28">
            <a:extLst>
              <a:ext uri="{FF2B5EF4-FFF2-40B4-BE49-F238E27FC236}">
                <a16:creationId xmlns:a16="http://schemas.microsoft.com/office/drawing/2014/main" id="{98026419-AA49-559B-C4C8-3AC174F3D557}"/>
              </a:ext>
            </a:extLst>
          </p:cNvPr>
          <p:cNvSpPr txBox="1"/>
          <p:nvPr/>
        </p:nvSpPr>
        <p:spPr>
          <a:xfrm>
            <a:off x="1624877" y="2267770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Customers buying only clothes from a single section </a:t>
            </a:r>
          </a:p>
        </p:txBody>
      </p:sp>
      <p:sp>
        <p:nvSpPr>
          <p:cNvPr id="13" name="Google Shape;636;p28">
            <a:extLst>
              <a:ext uri="{FF2B5EF4-FFF2-40B4-BE49-F238E27FC236}">
                <a16:creationId xmlns:a16="http://schemas.microsoft.com/office/drawing/2014/main" id="{A5A981F4-55D2-C0FF-1657-221D08571507}"/>
              </a:ext>
            </a:extLst>
          </p:cNvPr>
          <p:cNvSpPr txBox="1"/>
          <p:nvPr/>
        </p:nvSpPr>
        <p:spPr>
          <a:xfrm>
            <a:off x="2507882" y="2935308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Threshold: 0.8</a:t>
            </a:r>
            <a:endParaRPr sz="1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" name="Google Shape;637;p28">
            <a:extLst>
              <a:ext uri="{FF2B5EF4-FFF2-40B4-BE49-F238E27FC236}">
                <a16:creationId xmlns:a16="http://schemas.microsoft.com/office/drawing/2014/main" id="{C822EBCF-45F6-F62A-5AA6-04207BE15686}"/>
              </a:ext>
            </a:extLst>
          </p:cNvPr>
          <p:cNvSpPr txBox="1"/>
          <p:nvPr/>
        </p:nvSpPr>
        <p:spPr>
          <a:xfrm>
            <a:off x="1624877" y="3184393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Customers buying only discounted products.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638;p28">
            <a:extLst>
              <a:ext uri="{FF2B5EF4-FFF2-40B4-BE49-F238E27FC236}">
                <a16:creationId xmlns:a16="http://schemas.microsoft.com/office/drawing/2014/main" id="{DD9078CE-705C-F875-C9F9-D79BDD592368}"/>
              </a:ext>
            </a:extLst>
          </p:cNvPr>
          <p:cNvSpPr txBox="1"/>
          <p:nvPr/>
        </p:nvSpPr>
        <p:spPr>
          <a:xfrm>
            <a:off x="2591049" y="3867980"/>
            <a:ext cx="15105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Threshold: 0.8</a:t>
            </a:r>
            <a:endParaRPr sz="1600" b="1" dirty="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Google Shape;639;p28">
            <a:extLst>
              <a:ext uri="{FF2B5EF4-FFF2-40B4-BE49-F238E27FC236}">
                <a16:creationId xmlns:a16="http://schemas.microsoft.com/office/drawing/2014/main" id="{EC2938E7-9F25-EAA4-29C0-AF4838E6E1DC}"/>
              </a:ext>
            </a:extLst>
          </p:cNvPr>
          <p:cNvSpPr txBox="1"/>
          <p:nvPr/>
        </p:nvSpPr>
        <p:spPr>
          <a:xfrm>
            <a:off x="1624877" y="4120570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Seasonal customers</a:t>
            </a:r>
            <a:endParaRPr lang="en-GB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raphic 44" descr="Presentation with bar chart with solid fill">
            <a:extLst>
              <a:ext uri="{FF2B5EF4-FFF2-40B4-BE49-F238E27FC236}">
                <a16:creationId xmlns:a16="http://schemas.microsoft.com/office/drawing/2014/main" id="{8DEE24FC-60F8-12C6-7643-E9C8FCEBA3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3619" y="1223956"/>
            <a:ext cx="371400" cy="371400"/>
          </a:xfrm>
          <a:prstGeom prst="rect">
            <a:avLst/>
          </a:prstGeom>
        </p:spPr>
      </p:pic>
      <p:pic>
        <p:nvPicPr>
          <p:cNvPr id="20" name="Graphic 19" descr="Dirndl with solid fill">
            <a:extLst>
              <a:ext uri="{FF2B5EF4-FFF2-40B4-BE49-F238E27FC236}">
                <a16:creationId xmlns:a16="http://schemas.microsoft.com/office/drawing/2014/main" id="{A07FA2D0-1522-1A7F-402D-725DA007A5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341" y="2118584"/>
            <a:ext cx="425956" cy="425956"/>
          </a:xfrm>
          <a:prstGeom prst="rect">
            <a:avLst/>
          </a:prstGeom>
        </p:spPr>
      </p:pic>
      <p:pic>
        <p:nvPicPr>
          <p:cNvPr id="22" name="Graphic 21" descr="Tag with solid fill">
            <a:extLst>
              <a:ext uri="{FF2B5EF4-FFF2-40B4-BE49-F238E27FC236}">
                <a16:creationId xmlns:a16="http://schemas.microsoft.com/office/drawing/2014/main" id="{E50D16A6-69BC-A56C-EA82-49892A6C03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7143" y="3023763"/>
            <a:ext cx="436800" cy="436800"/>
          </a:xfrm>
          <a:prstGeom prst="rect">
            <a:avLst/>
          </a:prstGeom>
        </p:spPr>
      </p:pic>
      <p:pic>
        <p:nvPicPr>
          <p:cNvPr id="24" name="Graphic 23" descr="Monthly calendar with solid fill">
            <a:extLst>
              <a:ext uri="{FF2B5EF4-FFF2-40B4-BE49-F238E27FC236}">
                <a16:creationId xmlns:a16="http://schemas.microsoft.com/office/drawing/2014/main" id="{03610DE4-10A4-3B62-488B-48331B0D9B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2304" y="3987762"/>
            <a:ext cx="449993" cy="44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38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7;p15">
            <a:extLst>
              <a:ext uri="{FF2B5EF4-FFF2-40B4-BE49-F238E27FC236}">
                <a16:creationId xmlns:a16="http://schemas.microsoft.com/office/drawing/2014/main" id="{A8FDC978-443B-625B-050F-15635B999D0A}"/>
              </a:ext>
            </a:extLst>
          </p:cNvPr>
          <p:cNvSpPr txBox="1">
            <a:spLocks/>
          </p:cNvSpPr>
          <p:nvPr/>
        </p:nvSpPr>
        <p:spPr>
          <a:xfrm>
            <a:off x="5166543" y="1957129"/>
            <a:ext cx="3422400" cy="15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GB" sz="6600" dirty="0"/>
              <a:t>Results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BD53B4D2-90DF-7D74-1752-A430A7A274DD}"/>
              </a:ext>
            </a:extLst>
          </p:cNvPr>
          <p:cNvSpPr/>
          <p:nvPr/>
        </p:nvSpPr>
        <p:spPr>
          <a:xfrm>
            <a:off x="2827" y="1957129"/>
            <a:ext cx="2652665" cy="3197005"/>
          </a:xfrm>
          <a:prstGeom prst="triangle">
            <a:avLst/>
          </a:prstGeom>
          <a:blipFill dpi="0" rotWithShape="1">
            <a:blip r:embed="rId3"/>
            <a:srcRect/>
            <a:tile tx="-615950" ty="165100" sx="4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06F2AD6-AE4D-E585-3543-54E34B2ED6B5}"/>
              </a:ext>
            </a:extLst>
          </p:cNvPr>
          <p:cNvSpPr/>
          <p:nvPr/>
        </p:nvSpPr>
        <p:spPr>
          <a:xfrm>
            <a:off x="2680088" y="2881423"/>
            <a:ext cx="1891912" cy="2272711"/>
          </a:xfrm>
          <a:prstGeom prst="triangle">
            <a:avLst/>
          </a:prstGeom>
          <a:blipFill dpi="0" rotWithShape="1">
            <a:blip r:embed="rId4"/>
            <a:srcRect/>
            <a:stretch>
              <a:fillRect l="5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E819DD2F-D4B4-2CAA-6FD0-75D0C8F1C9CC}"/>
              </a:ext>
            </a:extLst>
          </p:cNvPr>
          <p:cNvSpPr/>
          <p:nvPr/>
        </p:nvSpPr>
        <p:spPr>
          <a:xfrm rot="10800000">
            <a:off x="913247" y="0"/>
            <a:ext cx="3533682" cy="4452801"/>
          </a:xfrm>
          <a:prstGeom prst="triangle">
            <a:avLst/>
          </a:prstGeom>
          <a:blipFill dpi="0" rotWithShape="0">
            <a:blip r:embed="rId5"/>
            <a:srcRect/>
            <a:tile tx="-863600" ty="-5080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194985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2"/>
          <p:cNvSpPr/>
          <p:nvPr/>
        </p:nvSpPr>
        <p:spPr>
          <a:xfrm>
            <a:off x="1431424" y="1453168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2"/>
          <p:cNvSpPr/>
          <p:nvPr/>
        </p:nvSpPr>
        <p:spPr>
          <a:xfrm>
            <a:off x="5370177" y="1453168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MLP vs </a:t>
            </a:r>
            <a:r>
              <a:rPr lang="en" dirty="0" err="1">
                <a:solidFill>
                  <a:schemeClr val="dk1"/>
                </a:solidFill>
              </a:rPr>
              <a:t>TwoTower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08" name="Google Shape;1508;p42"/>
          <p:cNvSpPr txBox="1"/>
          <p:nvPr/>
        </p:nvSpPr>
        <p:spPr>
          <a:xfrm>
            <a:off x="5843577" y="1518918"/>
            <a:ext cx="1395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Recall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9" name="Google Shape;1509;p42"/>
          <p:cNvSpPr txBox="1"/>
          <p:nvPr/>
        </p:nvSpPr>
        <p:spPr>
          <a:xfrm>
            <a:off x="1904899" y="1518918"/>
            <a:ext cx="1395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Precision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CC34B4-CE96-17AF-E683-8B78470AC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44" y="1974832"/>
            <a:ext cx="3861539" cy="3008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F7FC0A-3EBE-40BD-4A77-08E49AAE0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99" y="1974832"/>
            <a:ext cx="3923059" cy="30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63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2"/>
          <p:cNvSpPr/>
          <p:nvPr/>
        </p:nvSpPr>
        <p:spPr>
          <a:xfrm>
            <a:off x="1206003" y="1425006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2"/>
          <p:cNvSpPr/>
          <p:nvPr/>
        </p:nvSpPr>
        <p:spPr>
          <a:xfrm>
            <a:off x="5762295" y="1412528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Personalized Models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08" name="Google Shape;1508;p42"/>
          <p:cNvSpPr txBox="1"/>
          <p:nvPr/>
        </p:nvSpPr>
        <p:spPr>
          <a:xfrm>
            <a:off x="6235695" y="1478278"/>
            <a:ext cx="1395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Recall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9" name="Google Shape;1509;p42"/>
          <p:cNvSpPr txBox="1"/>
          <p:nvPr/>
        </p:nvSpPr>
        <p:spPr>
          <a:xfrm>
            <a:off x="1679478" y="1490756"/>
            <a:ext cx="1395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Precision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D53D41E-610E-E9FF-590E-3F12071AE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34" y="2133116"/>
            <a:ext cx="4219473" cy="30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6E0C976B-B1A9-75D2-9304-A70029D39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9" y="2133116"/>
            <a:ext cx="4258954" cy="30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953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2"/>
          <p:cNvSpPr/>
          <p:nvPr/>
        </p:nvSpPr>
        <p:spPr>
          <a:xfrm>
            <a:off x="1206003" y="1425006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2"/>
          <p:cNvSpPr/>
          <p:nvPr/>
        </p:nvSpPr>
        <p:spPr>
          <a:xfrm>
            <a:off x="5762295" y="1412528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Final Models –  Average MAP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08" name="Google Shape;1508;p42"/>
          <p:cNvSpPr txBox="1"/>
          <p:nvPr/>
        </p:nvSpPr>
        <p:spPr>
          <a:xfrm>
            <a:off x="5762294" y="1478278"/>
            <a:ext cx="23424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Target: Whole Basket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9" name="Google Shape;1509;p42"/>
          <p:cNvSpPr txBox="1"/>
          <p:nvPr/>
        </p:nvSpPr>
        <p:spPr>
          <a:xfrm>
            <a:off x="1206003" y="1490756"/>
            <a:ext cx="2342399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Target: Last Basket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8F30C-E3FC-F018-B3C7-7DA4A4225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06" y="1958598"/>
            <a:ext cx="3747899" cy="30227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DF7F01-B4A5-5CF9-BDD1-CD83C172E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901" y="1958597"/>
            <a:ext cx="3747899" cy="302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85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2"/>
          <p:cNvSpPr/>
          <p:nvPr/>
        </p:nvSpPr>
        <p:spPr>
          <a:xfrm>
            <a:off x="1206003" y="1425006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2"/>
          <p:cNvSpPr/>
          <p:nvPr/>
        </p:nvSpPr>
        <p:spPr>
          <a:xfrm>
            <a:off x="5762295" y="1412528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Final Models – Precision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08" name="Google Shape;1508;p42"/>
          <p:cNvSpPr txBox="1"/>
          <p:nvPr/>
        </p:nvSpPr>
        <p:spPr>
          <a:xfrm>
            <a:off x="5762294" y="1478278"/>
            <a:ext cx="23424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Target: Whole Basket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9" name="Google Shape;1509;p42"/>
          <p:cNvSpPr txBox="1"/>
          <p:nvPr/>
        </p:nvSpPr>
        <p:spPr>
          <a:xfrm>
            <a:off x="1206003" y="1490756"/>
            <a:ext cx="2342399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Target: Last Basket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B58A7-14E0-A35A-9DBE-1CCC0E52C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22" y="1935536"/>
            <a:ext cx="3997641" cy="3114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F741AC-0DB6-7D7C-B49B-DD18D0AB0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158" y="1935535"/>
            <a:ext cx="3997642" cy="311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61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2"/>
          <p:cNvSpPr/>
          <p:nvPr/>
        </p:nvSpPr>
        <p:spPr>
          <a:xfrm>
            <a:off x="1206003" y="1425006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2"/>
          <p:cNvSpPr/>
          <p:nvPr/>
        </p:nvSpPr>
        <p:spPr>
          <a:xfrm>
            <a:off x="5762295" y="1412528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Final Models – Recall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08" name="Google Shape;1508;p42"/>
          <p:cNvSpPr txBox="1"/>
          <p:nvPr/>
        </p:nvSpPr>
        <p:spPr>
          <a:xfrm>
            <a:off x="5762294" y="1478278"/>
            <a:ext cx="23424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Target: Whole Basket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9" name="Google Shape;1509;p42"/>
          <p:cNvSpPr txBox="1"/>
          <p:nvPr/>
        </p:nvSpPr>
        <p:spPr>
          <a:xfrm>
            <a:off x="1206003" y="1490756"/>
            <a:ext cx="2342399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Target: Last Basket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01DFE7-898D-1AC0-8588-2B2B08D92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2" y="1863734"/>
            <a:ext cx="3954027" cy="30806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543D10-821D-2AA6-4ACC-F61213882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773" y="1863734"/>
            <a:ext cx="4014964" cy="30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22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Final Results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50" name="Google Shape;450;p24"/>
          <p:cNvSpPr/>
          <p:nvPr/>
        </p:nvSpPr>
        <p:spPr>
          <a:xfrm>
            <a:off x="911400" y="1448128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" name="Google Shape;451;p24"/>
          <p:cNvSpPr/>
          <p:nvPr/>
        </p:nvSpPr>
        <p:spPr>
          <a:xfrm>
            <a:off x="911400" y="1448128"/>
            <a:ext cx="1495500" cy="1495500"/>
          </a:xfrm>
          <a:prstGeom prst="blockArc">
            <a:avLst>
              <a:gd name="adj1" fmla="val 16199492"/>
              <a:gd name="adj2" fmla="val 19945922"/>
              <a:gd name="adj3" fmla="val 2642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4"/>
          <p:cNvSpPr/>
          <p:nvPr/>
        </p:nvSpPr>
        <p:spPr>
          <a:xfrm>
            <a:off x="2853300" y="1448128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4"/>
          <p:cNvSpPr/>
          <p:nvPr/>
        </p:nvSpPr>
        <p:spPr>
          <a:xfrm>
            <a:off x="2853300" y="1448128"/>
            <a:ext cx="1495500" cy="1495500"/>
          </a:xfrm>
          <a:prstGeom prst="blockArc">
            <a:avLst>
              <a:gd name="adj1" fmla="val 16122705"/>
              <a:gd name="adj2" fmla="val 5119066"/>
              <a:gd name="adj3" fmla="val 2507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4"/>
          <p:cNvSpPr/>
          <p:nvPr/>
        </p:nvSpPr>
        <p:spPr>
          <a:xfrm>
            <a:off x="4795200" y="1448182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4"/>
          <p:cNvSpPr/>
          <p:nvPr/>
        </p:nvSpPr>
        <p:spPr>
          <a:xfrm>
            <a:off x="4795200" y="1448182"/>
            <a:ext cx="1495500" cy="1495500"/>
          </a:xfrm>
          <a:prstGeom prst="blockArc">
            <a:avLst>
              <a:gd name="adj1" fmla="val 16163990"/>
              <a:gd name="adj2" fmla="val 2432731"/>
              <a:gd name="adj3" fmla="val 2490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4"/>
          <p:cNvSpPr/>
          <p:nvPr/>
        </p:nvSpPr>
        <p:spPr>
          <a:xfrm>
            <a:off x="6737100" y="1448182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4"/>
          <p:cNvSpPr/>
          <p:nvPr/>
        </p:nvSpPr>
        <p:spPr>
          <a:xfrm>
            <a:off x="6737100" y="1448182"/>
            <a:ext cx="1495500" cy="1495500"/>
          </a:xfrm>
          <a:prstGeom prst="blockArc">
            <a:avLst>
              <a:gd name="adj1" fmla="val 16234348"/>
              <a:gd name="adj2" fmla="val 14174036"/>
              <a:gd name="adj3" fmla="val 25155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4"/>
          <p:cNvSpPr txBox="1"/>
          <p:nvPr/>
        </p:nvSpPr>
        <p:spPr>
          <a:xfrm>
            <a:off x="1129381" y="2845309"/>
            <a:ext cx="1059538" cy="549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0.00084</a:t>
            </a:r>
            <a:endParaRPr sz="1800"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9" name="Google Shape;459;p24"/>
          <p:cNvSpPr txBox="1"/>
          <p:nvPr/>
        </p:nvSpPr>
        <p:spPr>
          <a:xfrm>
            <a:off x="3139845" y="2943628"/>
            <a:ext cx="1005814" cy="34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0.00332</a:t>
            </a:r>
            <a:endParaRPr sz="1800"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0" name="Google Shape;460;p24"/>
          <p:cNvSpPr txBox="1"/>
          <p:nvPr/>
        </p:nvSpPr>
        <p:spPr>
          <a:xfrm>
            <a:off x="5072980" y="2943680"/>
            <a:ext cx="1023343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0.00216</a:t>
            </a:r>
            <a:endParaRPr sz="1800"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1" name="Google Shape;461;p24"/>
          <p:cNvSpPr txBox="1"/>
          <p:nvPr/>
        </p:nvSpPr>
        <p:spPr>
          <a:xfrm>
            <a:off x="6940241" y="2943680"/>
            <a:ext cx="1023343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0.01707</a:t>
            </a:r>
            <a:endParaRPr sz="1800"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2" name="Google Shape;462;p24"/>
          <p:cNvSpPr txBox="1"/>
          <p:nvPr/>
        </p:nvSpPr>
        <p:spPr>
          <a:xfrm>
            <a:off x="709050" y="3498781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 </a:t>
            </a:r>
            <a:r>
              <a:rPr lang="en-GB" sz="16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TwoTower</a:t>
            </a: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Model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4" name="Google Shape;464;p24"/>
          <p:cNvSpPr txBox="1"/>
          <p:nvPr/>
        </p:nvSpPr>
        <p:spPr>
          <a:xfrm>
            <a:off x="2692652" y="3498781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Global Model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6" name="Google Shape;466;p24"/>
          <p:cNvSpPr txBox="1"/>
          <p:nvPr/>
        </p:nvSpPr>
        <p:spPr>
          <a:xfrm>
            <a:off x="4634552" y="3498781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Personalized Model</a:t>
            </a:r>
          </a:p>
        </p:txBody>
      </p:sp>
      <p:sp>
        <p:nvSpPr>
          <p:cNvPr id="468" name="Google Shape;468;p24"/>
          <p:cNvSpPr txBox="1"/>
          <p:nvPr/>
        </p:nvSpPr>
        <p:spPr>
          <a:xfrm>
            <a:off x="6576452" y="3498781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Cold Start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19417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Conclusions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23" name="Google Shape;1523;p43"/>
          <p:cNvSpPr/>
          <p:nvPr/>
        </p:nvSpPr>
        <p:spPr>
          <a:xfrm>
            <a:off x="7110650" y="1610499"/>
            <a:ext cx="786300" cy="57890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24" name="Google Shape;1524;p43"/>
          <p:cNvCxnSpPr>
            <a:cxnSpLocks/>
            <a:stCxn id="1525" idx="3"/>
            <a:endCxn id="1523" idx="1"/>
          </p:cNvCxnSpPr>
          <p:nvPr/>
        </p:nvCxnSpPr>
        <p:spPr>
          <a:xfrm flipV="1">
            <a:off x="6623067" y="1899950"/>
            <a:ext cx="487583" cy="6698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43"/>
          <p:cNvSpPr/>
          <p:nvPr/>
        </p:nvSpPr>
        <p:spPr>
          <a:xfrm>
            <a:off x="7110650" y="2434325"/>
            <a:ext cx="786300" cy="578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27" name="Google Shape;1527;p43"/>
          <p:cNvCxnSpPr>
            <a:cxnSpLocks/>
            <a:stCxn id="1528" idx="3"/>
            <a:endCxn id="1526" idx="1"/>
          </p:cNvCxnSpPr>
          <p:nvPr/>
        </p:nvCxnSpPr>
        <p:spPr>
          <a:xfrm flipV="1">
            <a:off x="6663299" y="2723775"/>
            <a:ext cx="447351" cy="25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9" name="Google Shape;1529;p43"/>
          <p:cNvSpPr/>
          <p:nvPr/>
        </p:nvSpPr>
        <p:spPr>
          <a:xfrm>
            <a:off x="7110650" y="3271898"/>
            <a:ext cx="786300" cy="55845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30" name="Google Shape;1530;p43"/>
          <p:cNvCxnSpPr>
            <a:cxnSpLocks/>
            <a:stCxn id="1531" idx="3"/>
            <a:endCxn id="1529" idx="1"/>
          </p:cNvCxnSpPr>
          <p:nvPr/>
        </p:nvCxnSpPr>
        <p:spPr>
          <a:xfrm flipV="1">
            <a:off x="6663299" y="3551125"/>
            <a:ext cx="447351" cy="3825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2" name="Google Shape;1532;p43"/>
          <p:cNvSpPr/>
          <p:nvPr/>
        </p:nvSpPr>
        <p:spPr>
          <a:xfrm>
            <a:off x="7110650" y="4103284"/>
            <a:ext cx="786300" cy="57929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33" name="Google Shape;1533;p43"/>
          <p:cNvCxnSpPr>
            <a:cxnSpLocks/>
            <a:stCxn id="1534" idx="3"/>
            <a:endCxn id="1532" idx="1"/>
          </p:cNvCxnSpPr>
          <p:nvPr/>
        </p:nvCxnSpPr>
        <p:spPr>
          <a:xfrm>
            <a:off x="6623067" y="4385863"/>
            <a:ext cx="487583" cy="7067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5" name="Google Shape;1535;p43"/>
          <p:cNvSpPr/>
          <p:nvPr/>
        </p:nvSpPr>
        <p:spPr>
          <a:xfrm>
            <a:off x="3349200" y="4089175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43"/>
          <p:cNvSpPr/>
          <p:nvPr/>
        </p:nvSpPr>
        <p:spPr>
          <a:xfrm>
            <a:off x="3349200" y="3258400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43"/>
          <p:cNvSpPr/>
          <p:nvPr/>
        </p:nvSpPr>
        <p:spPr>
          <a:xfrm>
            <a:off x="3349200" y="2427325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PL" dirty="0"/>
          </a:p>
        </p:txBody>
      </p:sp>
      <p:sp>
        <p:nvSpPr>
          <p:cNvPr id="1538" name="Google Shape;1538;p43"/>
          <p:cNvSpPr/>
          <p:nvPr/>
        </p:nvSpPr>
        <p:spPr>
          <a:xfrm>
            <a:off x="3349200" y="1596450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43"/>
          <p:cNvSpPr/>
          <p:nvPr/>
        </p:nvSpPr>
        <p:spPr>
          <a:xfrm>
            <a:off x="3608468" y="1701598"/>
            <a:ext cx="3014599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GB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TwoTower</a:t>
            </a: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Model performs better than MLP model</a:t>
            </a:r>
          </a:p>
        </p:txBody>
      </p:sp>
      <p:cxnSp>
        <p:nvCxnSpPr>
          <p:cNvPr id="1539" name="Google Shape;1539;p43"/>
          <p:cNvCxnSpPr/>
          <p:nvPr/>
        </p:nvCxnSpPr>
        <p:spPr>
          <a:xfrm rot="10800000" flipH="1">
            <a:off x="1682388" y="1809388"/>
            <a:ext cx="1666800" cy="1330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0" name="Google Shape;1540;p43"/>
          <p:cNvSpPr/>
          <p:nvPr/>
        </p:nvSpPr>
        <p:spPr>
          <a:xfrm>
            <a:off x="3247500" y="1546900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1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8" name="Google Shape;1528;p43"/>
          <p:cNvSpPr/>
          <p:nvPr/>
        </p:nvSpPr>
        <p:spPr>
          <a:xfrm>
            <a:off x="3349188" y="2518975"/>
            <a:ext cx="3314111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Feature engineering improves the performance of the </a:t>
            </a:r>
            <a:r>
              <a:rPr lang="en-GB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TwoTower</a:t>
            </a: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model</a:t>
            </a:r>
          </a:p>
        </p:txBody>
      </p:sp>
      <p:cxnSp>
        <p:nvCxnSpPr>
          <p:cNvPr id="1541" name="Google Shape;1541;p43"/>
          <p:cNvCxnSpPr/>
          <p:nvPr/>
        </p:nvCxnSpPr>
        <p:spPr>
          <a:xfrm rot="10800000" flipH="1">
            <a:off x="1682388" y="2724013"/>
            <a:ext cx="1565100" cy="4206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2" name="Google Shape;1542;p43"/>
          <p:cNvSpPr/>
          <p:nvPr/>
        </p:nvSpPr>
        <p:spPr>
          <a:xfrm>
            <a:off x="3247500" y="2377825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1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1" name="Google Shape;1531;p43"/>
          <p:cNvSpPr/>
          <p:nvPr/>
        </p:nvSpPr>
        <p:spPr>
          <a:xfrm>
            <a:off x="3349188" y="3349900"/>
            <a:ext cx="3314111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Personalized models didn’t improved  the performance of the </a:t>
            </a:r>
            <a:r>
              <a:rPr lang="en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TwoTower</a:t>
            </a: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model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3" name="Google Shape;1543;p43"/>
          <p:cNvCxnSpPr/>
          <p:nvPr/>
        </p:nvCxnSpPr>
        <p:spPr>
          <a:xfrm>
            <a:off x="1682388" y="3144838"/>
            <a:ext cx="1565100" cy="4101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4" name="Google Shape;1544;p43"/>
          <p:cNvSpPr/>
          <p:nvPr/>
        </p:nvSpPr>
        <p:spPr>
          <a:xfrm>
            <a:off x="3247500" y="3208750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1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4" name="Google Shape;1534;p43"/>
          <p:cNvSpPr/>
          <p:nvPr/>
        </p:nvSpPr>
        <p:spPr>
          <a:xfrm>
            <a:off x="3308966" y="4175563"/>
            <a:ext cx="3314101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GB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TwoTower</a:t>
            </a: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model isn't more effective for handling cold starts when compared to Radek's model</a:t>
            </a: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5" name="Google Shape;1545;p43"/>
          <p:cNvCxnSpPr/>
          <p:nvPr/>
        </p:nvCxnSpPr>
        <p:spPr>
          <a:xfrm>
            <a:off x="1677588" y="3139663"/>
            <a:ext cx="1569900" cy="1246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6" name="Google Shape;1546;p43"/>
          <p:cNvSpPr/>
          <p:nvPr/>
        </p:nvSpPr>
        <p:spPr>
          <a:xfrm>
            <a:off x="3247500" y="4039675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1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7" name="Google Shape;1547;p43"/>
          <p:cNvSpPr/>
          <p:nvPr/>
        </p:nvSpPr>
        <p:spPr>
          <a:xfrm>
            <a:off x="643025" y="2029671"/>
            <a:ext cx="2073000" cy="2137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43"/>
          <p:cNvSpPr/>
          <p:nvPr/>
        </p:nvSpPr>
        <p:spPr>
          <a:xfrm>
            <a:off x="457200" y="3306800"/>
            <a:ext cx="2444700" cy="4815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Conclusions</a:t>
            </a:r>
            <a:endParaRPr sz="1900" b="1" dirty="0">
              <a:solidFill>
                <a:schemeClr val="tx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Graphic 2" descr="CheckList with solid fill">
            <a:extLst>
              <a:ext uri="{FF2B5EF4-FFF2-40B4-BE49-F238E27FC236}">
                <a16:creationId xmlns:a16="http://schemas.microsoft.com/office/drawing/2014/main" id="{4F33B809-6E6D-F2F0-6FF7-80C5DA4EF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0253" y="2421670"/>
            <a:ext cx="914400" cy="914400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5509F2F9-B701-B0F0-6F93-D655B28560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6800" y="1654762"/>
            <a:ext cx="474000" cy="474000"/>
          </a:xfrm>
          <a:prstGeom prst="rect">
            <a:avLst/>
          </a:prstGeom>
        </p:spPr>
      </p:pic>
      <p:pic>
        <p:nvPicPr>
          <p:cNvPr id="17" name="Graphic 16" descr="Tick with solid fill">
            <a:extLst>
              <a:ext uri="{FF2B5EF4-FFF2-40B4-BE49-F238E27FC236}">
                <a16:creationId xmlns:a16="http://schemas.microsoft.com/office/drawing/2014/main" id="{2970245D-5516-3109-0AFA-3357D01276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6658" y="2485714"/>
            <a:ext cx="481596" cy="481596"/>
          </a:xfrm>
          <a:prstGeom prst="rect">
            <a:avLst/>
          </a:prstGeom>
        </p:spPr>
      </p:pic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71DEF370-FBA8-2F8B-C2D2-CE366FDA2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6800" y="3336559"/>
            <a:ext cx="474000" cy="474000"/>
          </a:xfrm>
          <a:prstGeom prst="rect">
            <a:avLst/>
          </a:prstGeom>
        </p:spPr>
      </p:pic>
      <p:pic>
        <p:nvPicPr>
          <p:cNvPr id="45" name="Graphic 44" descr="Close with solid fill">
            <a:extLst>
              <a:ext uri="{FF2B5EF4-FFF2-40B4-BE49-F238E27FC236}">
                <a16:creationId xmlns:a16="http://schemas.microsoft.com/office/drawing/2014/main" id="{9F9F4EB9-8801-67E2-6E94-1AF9E7B6D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6800" y="4175563"/>
            <a:ext cx="474000" cy="4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44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2">
            <a:extLst>
              <a:ext uri="{FF2B5EF4-FFF2-40B4-BE49-F238E27FC236}">
                <a16:creationId xmlns:a16="http://schemas.microsoft.com/office/drawing/2014/main" id="{19D21826-AF1C-D7EC-6154-B7F4E9D9F24B}"/>
              </a:ext>
            </a:extLst>
          </p:cNvPr>
          <p:cNvSpPr/>
          <p:nvPr/>
        </p:nvSpPr>
        <p:spPr>
          <a:xfrm rot="16200000">
            <a:off x="3556786" y="157419"/>
            <a:ext cx="7321113" cy="5615173"/>
          </a:xfrm>
          <a:custGeom>
            <a:avLst/>
            <a:gdLst>
              <a:gd name="connsiteX0" fmla="*/ 1733107 w 7321113"/>
              <a:gd name="connsiteY0" fmla="*/ 4833677 h 5615173"/>
              <a:gd name="connsiteX1" fmla="*/ 1342361 w 7321113"/>
              <a:gd name="connsiteY1" fmla="*/ 5615170 h 5615173"/>
              <a:gd name="connsiteX2" fmla="*/ 390747 w 7321113"/>
              <a:gd name="connsiteY2" fmla="*/ 5615170 h 5615173"/>
              <a:gd name="connsiteX3" fmla="*/ 0 w 7321113"/>
              <a:gd name="connsiteY3" fmla="*/ 4833676 h 5615173"/>
              <a:gd name="connsiteX4" fmla="*/ 390747 w 7321113"/>
              <a:gd name="connsiteY4" fmla="*/ 4052184 h 5615173"/>
              <a:gd name="connsiteX5" fmla="*/ 1342361 w 7321113"/>
              <a:gd name="connsiteY5" fmla="*/ 4052184 h 5615173"/>
              <a:gd name="connsiteX6" fmla="*/ 1733108 w 7321113"/>
              <a:gd name="connsiteY6" fmla="*/ 3219891 h 5615173"/>
              <a:gd name="connsiteX7" fmla="*/ 1342362 w 7321113"/>
              <a:gd name="connsiteY7" fmla="*/ 4001384 h 5615173"/>
              <a:gd name="connsiteX8" fmla="*/ 390748 w 7321113"/>
              <a:gd name="connsiteY8" fmla="*/ 4001384 h 5615173"/>
              <a:gd name="connsiteX9" fmla="*/ 1 w 7321113"/>
              <a:gd name="connsiteY9" fmla="*/ 3219891 h 5615173"/>
              <a:gd name="connsiteX10" fmla="*/ 390748 w 7321113"/>
              <a:gd name="connsiteY10" fmla="*/ 2438398 h 5615173"/>
              <a:gd name="connsiteX11" fmla="*/ 1342362 w 7321113"/>
              <a:gd name="connsiteY11" fmla="*/ 2438398 h 5615173"/>
              <a:gd name="connsiteX12" fmla="*/ 1733108 w 7321113"/>
              <a:gd name="connsiteY12" fmla="*/ 1606106 h 5615173"/>
              <a:gd name="connsiteX13" fmla="*/ 1342362 w 7321113"/>
              <a:gd name="connsiteY13" fmla="*/ 2387599 h 5615173"/>
              <a:gd name="connsiteX14" fmla="*/ 390748 w 7321113"/>
              <a:gd name="connsiteY14" fmla="*/ 2387599 h 5615173"/>
              <a:gd name="connsiteX15" fmla="*/ 1 w 7321113"/>
              <a:gd name="connsiteY15" fmla="*/ 1606106 h 5615173"/>
              <a:gd name="connsiteX16" fmla="*/ 390748 w 7321113"/>
              <a:gd name="connsiteY16" fmla="*/ 824613 h 5615173"/>
              <a:gd name="connsiteX17" fmla="*/ 1342362 w 7321113"/>
              <a:gd name="connsiteY17" fmla="*/ 824613 h 5615173"/>
              <a:gd name="connsiteX18" fmla="*/ 3130108 w 7321113"/>
              <a:gd name="connsiteY18" fmla="*/ 4019697 h 5615173"/>
              <a:gd name="connsiteX19" fmla="*/ 2739362 w 7321113"/>
              <a:gd name="connsiteY19" fmla="*/ 4801191 h 5615173"/>
              <a:gd name="connsiteX20" fmla="*/ 1787748 w 7321113"/>
              <a:gd name="connsiteY20" fmla="*/ 4801191 h 5615173"/>
              <a:gd name="connsiteX21" fmla="*/ 1397001 w 7321113"/>
              <a:gd name="connsiteY21" fmla="*/ 4019697 h 5615173"/>
              <a:gd name="connsiteX22" fmla="*/ 1787748 w 7321113"/>
              <a:gd name="connsiteY22" fmla="*/ 3238204 h 5615173"/>
              <a:gd name="connsiteX23" fmla="*/ 2739362 w 7321113"/>
              <a:gd name="connsiteY23" fmla="*/ 3238204 h 5615173"/>
              <a:gd name="connsiteX24" fmla="*/ 3130109 w 7321113"/>
              <a:gd name="connsiteY24" fmla="*/ 2405911 h 5615173"/>
              <a:gd name="connsiteX25" fmla="*/ 2739363 w 7321113"/>
              <a:gd name="connsiteY25" fmla="*/ 3187404 h 5615173"/>
              <a:gd name="connsiteX26" fmla="*/ 1787749 w 7321113"/>
              <a:gd name="connsiteY26" fmla="*/ 3187404 h 5615173"/>
              <a:gd name="connsiteX27" fmla="*/ 1397002 w 7321113"/>
              <a:gd name="connsiteY27" fmla="*/ 2405911 h 5615173"/>
              <a:gd name="connsiteX28" fmla="*/ 1787749 w 7321113"/>
              <a:gd name="connsiteY28" fmla="*/ 1624418 h 5615173"/>
              <a:gd name="connsiteX29" fmla="*/ 2739363 w 7321113"/>
              <a:gd name="connsiteY29" fmla="*/ 1624418 h 5615173"/>
              <a:gd name="connsiteX30" fmla="*/ 3130109 w 7321113"/>
              <a:gd name="connsiteY30" fmla="*/ 792126 h 5615173"/>
              <a:gd name="connsiteX31" fmla="*/ 2739363 w 7321113"/>
              <a:gd name="connsiteY31" fmla="*/ 1573619 h 5615173"/>
              <a:gd name="connsiteX32" fmla="*/ 1787749 w 7321113"/>
              <a:gd name="connsiteY32" fmla="*/ 1573619 h 5615173"/>
              <a:gd name="connsiteX33" fmla="*/ 1397002 w 7321113"/>
              <a:gd name="connsiteY33" fmla="*/ 792126 h 5615173"/>
              <a:gd name="connsiteX34" fmla="*/ 1787749 w 7321113"/>
              <a:gd name="connsiteY34" fmla="*/ 10633 h 5615173"/>
              <a:gd name="connsiteX35" fmla="*/ 2739363 w 7321113"/>
              <a:gd name="connsiteY35" fmla="*/ 10633 h 5615173"/>
              <a:gd name="connsiteX36" fmla="*/ 4527108 w 7321113"/>
              <a:gd name="connsiteY36" fmla="*/ 4833679 h 5615173"/>
              <a:gd name="connsiteX37" fmla="*/ 4136362 w 7321113"/>
              <a:gd name="connsiteY37" fmla="*/ 5615173 h 5615173"/>
              <a:gd name="connsiteX38" fmla="*/ 3184749 w 7321113"/>
              <a:gd name="connsiteY38" fmla="*/ 5615173 h 5615173"/>
              <a:gd name="connsiteX39" fmla="*/ 2794002 w 7321113"/>
              <a:gd name="connsiteY39" fmla="*/ 4833679 h 5615173"/>
              <a:gd name="connsiteX40" fmla="*/ 3184749 w 7321113"/>
              <a:gd name="connsiteY40" fmla="*/ 4052187 h 5615173"/>
              <a:gd name="connsiteX41" fmla="*/ 4136362 w 7321113"/>
              <a:gd name="connsiteY41" fmla="*/ 4052187 h 5615173"/>
              <a:gd name="connsiteX42" fmla="*/ 4527109 w 7321113"/>
              <a:gd name="connsiteY42" fmla="*/ 3219893 h 5615173"/>
              <a:gd name="connsiteX43" fmla="*/ 4136363 w 7321113"/>
              <a:gd name="connsiteY43" fmla="*/ 4001386 h 5615173"/>
              <a:gd name="connsiteX44" fmla="*/ 3184750 w 7321113"/>
              <a:gd name="connsiteY44" fmla="*/ 4001386 h 5615173"/>
              <a:gd name="connsiteX45" fmla="*/ 2794003 w 7321113"/>
              <a:gd name="connsiteY45" fmla="*/ 3219893 h 5615173"/>
              <a:gd name="connsiteX46" fmla="*/ 3184750 w 7321113"/>
              <a:gd name="connsiteY46" fmla="*/ 2438400 h 5615173"/>
              <a:gd name="connsiteX47" fmla="*/ 4136363 w 7321113"/>
              <a:gd name="connsiteY47" fmla="*/ 2438400 h 5615173"/>
              <a:gd name="connsiteX48" fmla="*/ 4527109 w 7321113"/>
              <a:gd name="connsiteY48" fmla="*/ 1606108 h 5615173"/>
              <a:gd name="connsiteX49" fmla="*/ 4136363 w 7321113"/>
              <a:gd name="connsiteY49" fmla="*/ 2387601 h 5615173"/>
              <a:gd name="connsiteX50" fmla="*/ 3184750 w 7321113"/>
              <a:gd name="connsiteY50" fmla="*/ 2387601 h 5615173"/>
              <a:gd name="connsiteX51" fmla="*/ 2794003 w 7321113"/>
              <a:gd name="connsiteY51" fmla="*/ 1606108 h 5615173"/>
              <a:gd name="connsiteX52" fmla="*/ 3184750 w 7321113"/>
              <a:gd name="connsiteY52" fmla="*/ 824615 h 5615173"/>
              <a:gd name="connsiteX53" fmla="*/ 4136363 w 7321113"/>
              <a:gd name="connsiteY53" fmla="*/ 824615 h 5615173"/>
              <a:gd name="connsiteX54" fmla="*/ 5924110 w 7321113"/>
              <a:gd name="connsiteY54" fmla="*/ 4009064 h 5615173"/>
              <a:gd name="connsiteX55" fmla="*/ 5533364 w 7321113"/>
              <a:gd name="connsiteY55" fmla="*/ 4790557 h 5615173"/>
              <a:gd name="connsiteX56" fmla="*/ 4581750 w 7321113"/>
              <a:gd name="connsiteY56" fmla="*/ 4790557 h 5615173"/>
              <a:gd name="connsiteX57" fmla="*/ 4191003 w 7321113"/>
              <a:gd name="connsiteY57" fmla="*/ 4009064 h 5615173"/>
              <a:gd name="connsiteX58" fmla="*/ 4581750 w 7321113"/>
              <a:gd name="connsiteY58" fmla="*/ 3227571 h 5615173"/>
              <a:gd name="connsiteX59" fmla="*/ 5533364 w 7321113"/>
              <a:gd name="connsiteY59" fmla="*/ 3227571 h 5615173"/>
              <a:gd name="connsiteX60" fmla="*/ 5924111 w 7321113"/>
              <a:gd name="connsiteY60" fmla="*/ 2395278 h 5615173"/>
              <a:gd name="connsiteX61" fmla="*/ 5533365 w 7321113"/>
              <a:gd name="connsiteY61" fmla="*/ 3176771 h 5615173"/>
              <a:gd name="connsiteX62" fmla="*/ 4581751 w 7321113"/>
              <a:gd name="connsiteY62" fmla="*/ 3176771 h 5615173"/>
              <a:gd name="connsiteX63" fmla="*/ 4191004 w 7321113"/>
              <a:gd name="connsiteY63" fmla="*/ 2395278 h 5615173"/>
              <a:gd name="connsiteX64" fmla="*/ 4581751 w 7321113"/>
              <a:gd name="connsiteY64" fmla="*/ 1613785 h 5615173"/>
              <a:gd name="connsiteX65" fmla="*/ 5533365 w 7321113"/>
              <a:gd name="connsiteY65" fmla="*/ 1613785 h 5615173"/>
              <a:gd name="connsiteX66" fmla="*/ 5924111 w 7321113"/>
              <a:gd name="connsiteY66" fmla="*/ 781493 h 5615173"/>
              <a:gd name="connsiteX67" fmla="*/ 5533365 w 7321113"/>
              <a:gd name="connsiteY67" fmla="*/ 1562986 h 5615173"/>
              <a:gd name="connsiteX68" fmla="*/ 4581751 w 7321113"/>
              <a:gd name="connsiteY68" fmla="*/ 1562986 h 5615173"/>
              <a:gd name="connsiteX69" fmla="*/ 4191005 w 7321113"/>
              <a:gd name="connsiteY69" fmla="*/ 781493 h 5615173"/>
              <a:gd name="connsiteX70" fmla="*/ 4581751 w 7321113"/>
              <a:gd name="connsiteY70" fmla="*/ 0 h 5615173"/>
              <a:gd name="connsiteX71" fmla="*/ 5533365 w 7321113"/>
              <a:gd name="connsiteY71" fmla="*/ 0 h 5615173"/>
              <a:gd name="connsiteX72" fmla="*/ 7321112 w 7321113"/>
              <a:gd name="connsiteY72" fmla="*/ 4801191 h 5615173"/>
              <a:gd name="connsiteX73" fmla="*/ 6930366 w 7321113"/>
              <a:gd name="connsiteY73" fmla="*/ 5582685 h 5615173"/>
              <a:gd name="connsiteX74" fmla="*/ 5978752 w 7321113"/>
              <a:gd name="connsiteY74" fmla="*/ 5582685 h 5615173"/>
              <a:gd name="connsiteX75" fmla="*/ 5588005 w 7321113"/>
              <a:gd name="connsiteY75" fmla="*/ 4801191 h 5615173"/>
              <a:gd name="connsiteX76" fmla="*/ 5978752 w 7321113"/>
              <a:gd name="connsiteY76" fmla="*/ 4019698 h 5615173"/>
              <a:gd name="connsiteX77" fmla="*/ 6930366 w 7321113"/>
              <a:gd name="connsiteY77" fmla="*/ 4019698 h 5615173"/>
              <a:gd name="connsiteX78" fmla="*/ 7321112 w 7321113"/>
              <a:gd name="connsiteY78" fmla="*/ 3187405 h 5615173"/>
              <a:gd name="connsiteX79" fmla="*/ 6930366 w 7321113"/>
              <a:gd name="connsiteY79" fmla="*/ 3968898 h 5615173"/>
              <a:gd name="connsiteX80" fmla="*/ 5978752 w 7321113"/>
              <a:gd name="connsiteY80" fmla="*/ 3968898 h 5615173"/>
              <a:gd name="connsiteX81" fmla="*/ 5588005 w 7321113"/>
              <a:gd name="connsiteY81" fmla="*/ 3187405 h 5615173"/>
              <a:gd name="connsiteX82" fmla="*/ 5978753 w 7321113"/>
              <a:gd name="connsiteY82" fmla="*/ 2405912 h 5615173"/>
              <a:gd name="connsiteX83" fmla="*/ 6930366 w 7321113"/>
              <a:gd name="connsiteY83" fmla="*/ 2405912 h 5615173"/>
              <a:gd name="connsiteX84" fmla="*/ 7321113 w 7321113"/>
              <a:gd name="connsiteY84" fmla="*/ 1573620 h 5615173"/>
              <a:gd name="connsiteX85" fmla="*/ 6930367 w 7321113"/>
              <a:gd name="connsiteY85" fmla="*/ 2355113 h 5615173"/>
              <a:gd name="connsiteX86" fmla="*/ 5978753 w 7321113"/>
              <a:gd name="connsiteY86" fmla="*/ 2355113 h 5615173"/>
              <a:gd name="connsiteX87" fmla="*/ 5588006 w 7321113"/>
              <a:gd name="connsiteY87" fmla="*/ 1573620 h 5615173"/>
              <a:gd name="connsiteX88" fmla="*/ 5978753 w 7321113"/>
              <a:gd name="connsiteY88" fmla="*/ 792127 h 5615173"/>
              <a:gd name="connsiteX89" fmla="*/ 6930367 w 7321113"/>
              <a:gd name="connsiteY89" fmla="*/ 792127 h 56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321113" h="5615173">
                <a:moveTo>
                  <a:pt x="1733107" y="4833677"/>
                </a:moveTo>
                <a:lnTo>
                  <a:pt x="1342361" y="5615170"/>
                </a:lnTo>
                <a:lnTo>
                  <a:pt x="390747" y="5615170"/>
                </a:lnTo>
                <a:lnTo>
                  <a:pt x="0" y="4833676"/>
                </a:lnTo>
                <a:lnTo>
                  <a:pt x="390747" y="4052184"/>
                </a:lnTo>
                <a:lnTo>
                  <a:pt x="1342361" y="4052184"/>
                </a:lnTo>
                <a:close/>
                <a:moveTo>
                  <a:pt x="1733108" y="3219891"/>
                </a:moveTo>
                <a:lnTo>
                  <a:pt x="1342362" y="4001384"/>
                </a:lnTo>
                <a:lnTo>
                  <a:pt x="390748" y="4001384"/>
                </a:lnTo>
                <a:lnTo>
                  <a:pt x="1" y="3219891"/>
                </a:lnTo>
                <a:lnTo>
                  <a:pt x="390748" y="2438398"/>
                </a:lnTo>
                <a:lnTo>
                  <a:pt x="1342362" y="2438398"/>
                </a:lnTo>
                <a:close/>
                <a:moveTo>
                  <a:pt x="1733108" y="1606106"/>
                </a:moveTo>
                <a:lnTo>
                  <a:pt x="1342362" y="2387599"/>
                </a:lnTo>
                <a:lnTo>
                  <a:pt x="390748" y="2387599"/>
                </a:lnTo>
                <a:lnTo>
                  <a:pt x="1" y="1606106"/>
                </a:lnTo>
                <a:lnTo>
                  <a:pt x="390748" y="824613"/>
                </a:lnTo>
                <a:lnTo>
                  <a:pt x="1342362" y="824613"/>
                </a:lnTo>
                <a:close/>
                <a:moveTo>
                  <a:pt x="3130108" y="4019697"/>
                </a:moveTo>
                <a:lnTo>
                  <a:pt x="2739362" y="4801191"/>
                </a:lnTo>
                <a:lnTo>
                  <a:pt x="1787748" y="4801191"/>
                </a:lnTo>
                <a:lnTo>
                  <a:pt x="1397001" y="4019697"/>
                </a:lnTo>
                <a:lnTo>
                  <a:pt x="1787748" y="3238204"/>
                </a:lnTo>
                <a:lnTo>
                  <a:pt x="2739362" y="3238204"/>
                </a:lnTo>
                <a:close/>
                <a:moveTo>
                  <a:pt x="3130109" y="2405911"/>
                </a:moveTo>
                <a:lnTo>
                  <a:pt x="2739363" y="3187404"/>
                </a:lnTo>
                <a:lnTo>
                  <a:pt x="1787749" y="3187404"/>
                </a:lnTo>
                <a:lnTo>
                  <a:pt x="1397002" y="2405911"/>
                </a:lnTo>
                <a:lnTo>
                  <a:pt x="1787749" y="1624418"/>
                </a:lnTo>
                <a:lnTo>
                  <a:pt x="2739363" y="1624418"/>
                </a:lnTo>
                <a:close/>
                <a:moveTo>
                  <a:pt x="3130109" y="792126"/>
                </a:moveTo>
                <a:lnTo>
                  <a:pt x="2739363" y="1573619"/>
                </a:lnTo>
                <a:lnTo>
                  <a:pt x="1787749" y="1573619"/>
                </a:lnTo>
                <a:lnTo>
                  <a:pt x="1397002" y="792126"/>
                </a:lnTo>
                <a:lnTo>
                  <a:pt x="1787749" y="10633"/>
                </a:lnTo>
                <a:lnTo>
                  <a:pt x="2739363" y="10633"/>
                </a:lnTo>
                <a:close/>
                <a:moveTo>
                  <a:pt x="4527108" y="4833679"/>
                </a:moveTo>
                <a:lnTo>
                  <a:pt x="4136362" y="5615173"/>
                </a:lnTo>
                <a:lnTo>
                  <a:pt x="3184749" y="5615173"/>
                </a:lnTo>
                <a:lnTo>
                  <a:pt x="2794002" y="4833679"/>
                </a:lnTo>
                <a:lnTo>
                  <a:pt x="3184749" y="4052187"/>
                </a:lnTo>
                <a:lnTo>
                  <a:pt x="4136362" y="4052187"/>
                </a:lnTo>
                <a:close/>
                <a:moveTo>
                  <a:pt x="4527109" y="3219893"/>
                </a:moveTo>
                <a:lnTo>
                  <a:pt x="4136363" y="4001386"/>
                </a:lnTo>
                <a:lnTo>
                  <a:pt x="3184750" y="4001386"/>
                </a:lnTo>
                <a:lnTo>
                  <a:pt x="2794003" y="3219893"/>
                </a:lnTo>
                <a:lnTo>
                  <a:pt x="3184750" y="2438400"/>
                </a:lnTo>
                <a:lnTo>
                  <a:pt x="4136363" y="2438400"/>
                </a:lnTo>
                <a:close/>
                <a:moveTo>
                  <a:pt x="4527109" y="1606108"/>
                </a:moveTo>
                <a:lnTo>
                  <a:pt x="4136363" y="2387601"/>
                </a:lnTo>
                <a:lnTo>
                  <a:pt x="3184750" y="2387601"/>
                </a:lnTo>
                <a:lnTo>
                  <a:pt x="2794003" y="1606108"/>
                </a:lnTo>
                <a:lnTo>
                  <a:pt x="3184750" y="824615"/>
                </a:lnTo>
                <a:lnTo>
                  <a:pt x="4136363" y="824615"/>
                </a:lnTo>
                <a:close/>
                <a:moveTo>
                  <a:pt x="5924110" y="4009064"/>
                </a:moveTo>
                <a:lnTo>
                  <a:pt x="5533364" y="4790557"/>
                </a:lnTo>
                <a:lnTo>
                  <a:pt x="4581750" y="4790557"/>
                </a:lnTo>
                <a:lnTo>
                  <a:pt x="4191003" y="4009064"/>
                </a:lnTo>
                <a:lnTo>
                  <a:pt x="4581750" y="3227571"/>
                </a:lnTo>
                <a:lnTo>
                  <a:pt x="5533364" y="3227571"/>
                </a:lnTo>
                <a:close/>
                <a:moveTo>
                  <a:pt x="5924111" y="2395278"/>
                </a:moveTo>
                <a:lnTo>
                  <a:pt x="5533365" y="3176771"/>
                </a:lnTo>
                <a:lnTo>
                  <a:pt x="4581751" y="3176771"/>
                </a:lnTo>
                <a:lnTo>
                  <a:pt x="4191004" y="2395278"/>
                </a:lnTo>
                <a:lnTo>
                  <a:pt x="4581751" y="1613785"/>
                </a:lnTo>
                <a:lnTo>
                  <a:pt x="5533365" y="1613785"/>
                </a:lnTo>
                <a:close/>
                <a:moveTo>
                  <a:pt x="5924111" y="781493"/>
                </a:moveTo>
                <a:lnTo>
                  <a:pt x="5533365" y="1562986"/>
                </a:lnTo>
                <a:lnTo>
                  <a:pt x="4581751" y="1562986"/>
                </a:lnTo>
                <a:lnTo>
                  <a:pt x="4191005" y="781493"/>
                </a:lnTo>
                <a:lnTo>
                  <a:pt x="4581751" y="0"/>
                </a:lnTo>
                <a:lnTo>
                  <a:pt x="5533365" y="0"/>
                </a:lnTo>
                <a:close/>
                <a:moveTo>
                  <a:pt x="7321112" y="4801191"/>
                </a:moveTo>
                <a:lnTo>
                  <a:pt x="6930366" y="5582685"/>
                </a:lnTo>
                <a:lnTo>
                  <a:pt x="5978752" y="5582685"/>
                </a:lnTo>
                <a:lnTo>
                  <a:pt x="5588005" y="4801191"/>
                </a:lnTo>
                <a:lnTo>
                  <a:pt x="5978752" y="4019698"/>
                </a:lnTo>
                <a:lnTo>
                  <a:pt x="6930366" y="4019698"/>
                </a:lnTo>
                <a:close/>
                <a:moveTo>
                  <a:pt x="7321112" y="3187405"/>
                </a:moveTo>
                <a:lnTo>
                  <a:pt x="6930366" y="3968898"/>
                </a:lnTo>
                <a:lnTo>
                  <a:pt x="5978752" y="3968898"/>
                </a:lnTo>
                <a:lnTo>
                  <a:pt x="5588005" y="3187405"/>
                </a:lnTo>
                <a:lnTo>
                  <a:pt x="5978753" y="2405912"/>
                </a:lnTo>
                <a:lnTo>
                  <a:pt x="6930366" y="2405912"/>
                </a:lnTo>
                <a:close/>
                <a:moveTo>
                  <a:pt x="7321113" y="1573620"/>
                </a:moveTo>
                <a:lnTo>
                  <a:pt x="6930367" y="2355113"/>
                </a:lnTo>
                <a:lnTo>
                  <a:pt x="5978753" y="2355113"/>
                </a:lnTo>
                <a:lnTo>
                  <a:pt x="5588006" y="1573620"/>
                </a:lnTo>
                <a:lnTo>
                  <a:pt x="5978753" y="792127"/>
                </a:lnTo>
                <a:lnTo>
                  <a:pt x="6930367" y="792127"/>
                </a:lnTo>
                <a:close/>
              </a:path>
            </a:pathLst>
          </a:custGeom>
          <a:blipFill dpi="0" rotWithShape="0">
            <a:blip r:embed="rId3">
              <a:alphaModFix amt="17279"/>
            </a:blip>
            <a:srcRect/>
            <a:tile tx="0" ty="12065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L"/>
          </a:p>
        </p:txBody>
      </p:sp>
      <p:sp>
        <p:nvSpPr>
          <p:cNvPr id="52" name="Google Shape;582;p27">
            <a:extLst>
              <a:ext uri="{FF2B5EF4-FFF2-40B4-BE49-F238E27FC236}">
                <a16:creationId xmlns:a16="http://schemas.microsoft.com/office/drawing/2014/main" id="{52C4025F-A048-EFEC-A831-4E0449EFACFB}"/>
              </a:ext>
            </a:extLst>
          </p:cNvPr>
          <p:cNvSpPr/>
          <p:nvPr/>
        </p:nvSpPr>
        <p:spPr>
          <a:xfrm>
            <a:off x="5140584" y="2250925"/>
            <a:ext cx="3546216" cy="907270"/>
          </a:xfrm>
          <a:prstGeom prst="roundRect">
            <a:avLst>
              <a:gd name="adj" fmla="val 7339"/>
            </a:avLst>
          </a:prstGeom>
          <a:ln w="28575">
            <a:solidFill>
              <a:srgbClr val="00B050"/>
            </a:solidFill>
            <a:headEnd type="none" w="sm" len="sm"/>
            <a:tailEnd type="none" w="sm" len="sm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92;p27">
            <a:extLst>
              <a:ext uri="{FF2B5EF4-FFF2-40B4-BE49-F238E27FC236}">
                <a16:creationId xmlns:a16="http://schemas.microsoft.com/office/drawing/2014/main" id="{ECFF7105-3AFD-849F-A71D-DB8DBA9338F7}"/>
              </a:ext>
            </a:extLst>
          </p:cNvPr>
          <p:cNvSpPr/>
          <p:nvPr/>
        </p:nvSpPr>
        <p:spPr>
          <a:xfrm>
            <a:off x="5830359" y="2076445"/>
            <a:ext cx="2176923" cy="308531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28575"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 err="1">
                <a:latin typeface="Fira Sans" panose="020B0503050000020004" pitchFamily="34" charset="0"/>
              </a:rPr>
              <a:t>Recommender</a:t>
            </a:r>
            <a:r>
              <a:rPr lang="pl-PL" b="1" dirty="0">
                <a:latin typeface="Fira Sans" panose="020B0503050000020004" pitchFamily="34" charset="0"/>
              </a:rPr>
              <a:t> System</a:t>
            </a:r>
            <a:endParaRPr b="1" dirty="0">
              <a:latin typeface="Fira Sans" panose="020B0503050000020004" pitchFamily="34" charset="0"/>
            </a:endParaRPr>
          </a:p>
        </p:txBody>
      </p:sp>
      <p:sp>
        <p:nvSpPr>
          <p:cNvPr id="50" name="Google Shape;582;p27">
            <a:extLst>
              <a:ext uri="{FF2B5EF4-FFF2-40B4-BE49-F238E27FC236}">
                <a16:creationId xmlns:a16="http://schemas.microsoft.com/office/drawing/2014/main" id="{8901417F-6BE9-A2E7-875C-357FC5C4D455}"/>
              </a:ext>
            </a:extLst>
          </p:cNvPr>
          <p:cNvSpPr/>
          <p:nvPr/>
        </p:nvSpPr>
        <p:spPr>
          <a:xfrm>
            <a:off x="359596" y="3158500"/>
            <a:ext cx="4417886" cy="907270"/>
          </a:xfrm>
          <a:prstGeom prst="roundRect">
            <a:avLst>
              <a:gd name="adj" fmla="val 7339"/>
            </a:avLst>
          </a:prstGeom>
          <a:ln w="28575">
            <a:headEnd type="none" w="sm" len="sm"/>
            <a:tailEnd type="none" w="sm" len="sm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582;p27">
            <a:extLst>
              <a:ext uri="{FF2B5EF4-FFF2-40B4-BE49-F238E27FC236}">
                <a16:creationId xmlns:a16="http://schemas.microsoft.com/office/drawing/2014/main" id="{A50E279E-73BC-06C2-AEDC-AA257029C24C}"/>
              </a:ext>
            </a:extLst>
          </p:cNvPr>
          <p:cNvSpPr/>
          <p:nvPr/>
        </p:nvSpPr>
        <p:spPr>
          <a:xfrm>
            <a:off x="359597" y="1471500"/>
            <a:ext cx="4417886" cy="853934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92;p27">
            <a:extLst>
              <a:ext uri="{FF2B5EF4-FFF2-40B4-BE49-F238E27FC236}">
                <a16:creationId xmlns:a16="http://schemas.microsoft.com/office/drawing/2014/main" id="{8AEFB179-B328-0CF3-7B57-F3D0C2B0B9C4}"/>
              </a:ext>
            </a:extLst>
          </p:cNvPr>
          <p:cNvSpPr/>
          <p:nvPr/>
        </p:nvSpPr>
        <p:spPr>
          <a:xfrm>
            <a:off x="1462267" y="1314363"/>
            <a:ext cx="2176923" cy="308531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 err="1">
                <a:latin typeface="Fira Sans" panose="020B0503050000020004" pitchFamily="34" charset="0"/>
              </a:rPr>
              <a:t>TwoTower</a:t>
            </a:r>
            <a:r>
              <a:rPr lang="pl-PL" b="1" dirty="0">
                <a:latin typeface="Fira Sans" panose="020B0503050000020004" pitchFamily="34" charset="0"/>
              </a:rPr>
              <a:t> Model</a:t>
            </a:r>
            <a:endParaRPr b="1" dirty="0">
              <a:latin typeface="Fira Sans" panose="020B0503050000020004" pitchFamily="34" charset="0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Research Plan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F5F9DD9D-DF00-779F-15DF-7BF029DA37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6895016"/>
              </p:ext>
            </p:extLst>
          </p:nvPr>
        </p:nvGraphicFramePr>
        <p:xfrm>
          <a:off x="484470" y="1519093"/>
          <a:ext cx="4132521" cy="907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1176BCB6-FDF7-883B-9578-C73681070D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268279"/>
              </p:ext>
            </p:extLst>
          </p:nvPr>
        </p:nvGraphicFramePr>
        <p:xfrm>
          <a:off x="484469" y="3460736"/>
          <a:ext cx="4132521" cy="481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DB19A9FB-1AEE-9787-739C-82F14C2EE2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7749778"/>
              </p:ext>
            </p:extLst>
          </p:nvPr>
        </p:nvGraphicFramePr>
        <p:xfrm>
          <a:off x="5362324" y="2357599"/>
          <a:ext cx="3155482" cy="907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6DA607E-9D1C-469F-F720-3514BBDAF210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616990" y="2811234"/>
            <a:ext cx="745334" cy="890251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13DC84-53C8-E126-30FE-67E9DB191E2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4616991" y="1972728"/>
            <a:ext cx="382232" cy="845339"/>
          </a:xfrm>
          <a:prstGeom prst="bentConnector2">
            <a:avLst/>
          </a:prstGeom>
          <a:ln w="412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Google Shape;592;p27">
            <a:extLst>
              <a:ext uri="{FF2B5EF4-FFF2-40B4-BE49-F238E27FC236}">
                <a16:creationId xmlns:a16="http://schemas.microsoft.com/office/drawing/2014/main" id="{FEC0732E-1A26-45B9-FA70-4AEB9DC4415F}"/>
              </a:ext>
            </a:extLst>
          </p:cNvPr>
          <p:cNvSpPr/>
          <p:nvPr/>
        </p:nvSpPr>
        <p:spPr>
          <a:xfrm>
            <a:off x="1462267" y="3004233"/>
            <a:ext cx="2176923" cy="30853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latin typeface="Fira Sans" panose="020B0503050000020004" pitchFamily="34" charset="0"/>
              </a:rPr>
              <a:t>MLP Model</a:t>
            </a:r>
            <a:endParaRPr b="1" dirty="0">
              <a:latin typeface="Fira Sans" panose="020B05030500000200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2"/>
          <p:cNvSpPr/>
          <p:nvPr/>
        </p:nvSpPr>
        <p:spPr>
          <a:xfrm>
            <a:off x="897900" y="3899075"/>
            <a:ext cx="6633900" cy="833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2"/>
          <p:cNvSpPr/>
          <p:nvPr/>
        </p:nvSpPr>
        <p:spPr>
          <a:xfrm>
            <a:off x="999701" y="398770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2"/>
          <p:cNvSpPr/>
          <p:nvPr/>
        </p:nvSpPr>
        <p:spPr>
          <a:xfrm>
            <a:off x="897900" y="3069625"/>
            <a:ext cx="7348200" cy="833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2"/>
          <p:cNvSpPr/>
          <p:nvPr/>
        </p:nvSpPr>
        <p:spPr>
          <a:xfrm>
            <a:off x="897900" y="2238550"/>
            <a:ext cx="6327600" cy="833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2"/>
          <p:cNvSpPr/>
          <p:nvPr/>
        </p:nvSpPr>
        <p:spPr>
          <a:xfrm>
            <a:off x="897900" y="1407125"/>
            <a:ext cx="7037100" cy="833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8" name="Google Shape;938;p32"/>
          <p:cNvSpPr/>
          <p:nvPr/>
        </p:nvSpPr>
        <p:spPr>
          <a:xfrm>
            <a:off x="7184276" y="149670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2"/>
          <p:cNvSpPr txBox="1"/>
          <p:nvPr/>
        </p:nvSpPr>
        <p:spPr>
          <a:xfrm>
            <a:off x="1964850" y="1532075"/>
            <a:ext cx="19269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Security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40" name="Google Shape;940;p32"/>
          <p:cNvSpPr txBox="1"/>
          <p:nvPr/>
        </p:nvSpPr>
        <p:spPr>
          <a:xfrm>
            <a:off x="4199575" y="1515475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1" name="Google Shape;941;p32"/>
          <p:cNvSpPr txBox="1"/>
          <p:nvPr/>
        </p:nvSpPr>
        <p:spPr>
          <a:xfrm>
            <a:off x="7184197" y="1579525"/>
            <a:ext cx="6573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19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42" name="Google Shape;942;p32"/>
          <p:cNvSpPr/>
          <p:nvPr/>
        </p:nvSpPr>
        <p:spPr>
          <a:xfrm>
            <a:off x="6466052" y="2326708"/>
            <a:ext cx="657680" cy="657286"/>
          </a:xfrm>
          <a:custGeom>
            <a:avLst/>
            <a:gdLst/>
            <a:ahLst/>
            <a:cxnLst/>
            <a:rect l="l" t="t" r="r" b="b"/>
            <a:pathLst>
              <a:path w="20039" h="20027" extrusionOk="0">
                <a:moveTo>
                  <a:pt x="10013" y="0"/>
                </a:moveTo>
                <a:cubicBezTo>
                  <a:pt x="4489" y="0"/>
                  <a:pt x="0" y="4477"/>
                  <a:pt x="0" y="10013"/>
                </a:cubicBezTo>
                <a:cubicBezTo>
                  <a:pt x="0" y="15550"/>
                  <a:pt x="4489" y="20026"/>
                  <a:pt x="10013" y="20026"/>
                </a:cubicBezTo>
                <a:cubicBezTo>
                  <a:pt x="15550" y="20026"/>
                  <a:pt x="20038" y="15550"/>
                  <a:pt x="20038" y="10013"/>
                </a:cubicBezTo>
                <a:cubicBezTo>
                  <a:pt x="20038" y="4477"/>
                  <a:pt x="15550" y="0"/>
                  <a:pt x="100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2"/>
          <p:cNvSpPr txBox="1"/>
          <p:nvPr/>
        </p:nvSpPr>
        <p:spPr>
          <a:xfrm>
            <a:off x="1964850" y="2345324"/>
            <a:ext cx="19269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Quality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44" name="Google Shape;944;p32"/>
          <p:cNvSpPr txBox="1"/>
          <p:nvPr/>
        </p:nvSpPr>
        <p:spPr>
          <a:xfrm>
            <a:off x="4199575" y="2345342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5" name="Google Shape;945;p32"/>
          <p:cNvSpPr txBox="1"/>
          <p:nvPr/>
        </p:nvSpPr>
        <p:spPr>
          <a:xfrm>
            <a:off x="6466225" y="2409375"/>
            <a:ext cx="6573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19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46" name="Google Shape;946;p32"/>
          <p:cNvSpPr/>
          <p:nvPr/>
        </p:nvSpPr>
        <p:spPr>
          <a:xfrm>
            <a:off x="7498865" y="3156715"/>
            <a:ext cx="657286" cy="657286"/>
          </a:xfrm>
          <a:custGeom>
            <a:avLst/>
            <a:gdLst/>
            <a:ahLst/>
            <a:cxnLst/>
            <a:rect l="l" t="t" r="r" b="b"/>
            <a:pathLst>
              <a:path w="20027" h="20027" extrusionOk="0">
                <a:moveTo>
                  <a:pt x="10014" y="0"/>
                </a:moveTo>
                <a:cubicBezTo>
                  <a:pt x="4477" y="0"/>
                  <a:pt x="0" y="4477"/>
                  <a:pt x="0" y="10013"/>
                </a:cubicBezTo>
                <a:cubicBezTo>
                  <a:pt x="0" y="15538"/>
                  <a:pt x="4477" y="20026"/>
                  <a:pt x="10014" y="20026"/>
                </a:cubicBezTo>
                <a:cubicBezTo>
                  <a:pt x="15550" y="20026"/>
                  <a:pt x="20027" y="15538"/>
                  <a:pt x="20027" y="10013"/>
                </a:cubicBezTo>
                <a:cubicBezTo>
                  <a:pt x="20027" y="4477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2"/>
          <p:cNvSpPr txBox="1"/>
          <p:nvPr/>
        </p:nvSpPr>
        <p:spPr>
          <a:xfrm>
            <a:off x="1964850" y="3191773"/>
            <a:ext cx="19269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 Risk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48" name="Google Shape;948;p32"/>
          <p:cNvSpPr txBox="1"/>
          <p:nvPr/>
        </p:nvSpPr>
        <p:spPr>
          <a:xfrm>
            <a:off x="4199575" y="3175208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9" name="Google Shape;949;p32"/>
          <p:cNvSpPr txBox="1"/>
          <p:nvPr/>
        </p:nvSpPr>
        <p:spPr>
          <a:xfrm>
            <a:off x="7531845" y="3239205"/>
            <a:ext cx="5913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9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0" name="Google Shape;950;p32"/>
          <p:cNvSpPr/>
          <p:nvPr/>
        </p:nvSpPr>
        <p:spPr>
          <a:xfrm>
            <a:off x="6791571" y="3986296"/>
            <a:ext cx="657286" cy="657713"/>
          </a:xfrm>
          <a:custGeom>
            <a:avLst/>
            <a:gdLst/>
            <a:ahLst/>
            <a:cxnLst/>
            <a:rect l="l" t="t" r="r" b="b"/>
            <a:pathLst>
              <a:path w="20027" h="20040" extrusionOk="0">
                <a:moveTo>
                  <a:pt x="10013" y="1"/>
                </a:moveTo>
                <a:cubicBezTo>
                  <a:pt x="4477" y="1"/>
                  <a:pt x="0" y="4490"/>
                  <a:pt x="0" y="10014"/>
                </a:cubicBezTo>
                <a:cubicBezTo>
                  <a:pt x="0" y="15550"/>
                  <a:pt x="4477" y="20039"/>
                  <a:pt x="10013" y="20039"/>
                </a:cubicBezTo>
                <a:cubicBezTo>
                  <a:pt x="15550" y="20039"/>
                  <a:pt x="20026" y="15550"/>
                  <a:pt x="20026" y="10014"/>
                </a:cubicBezTo>
                <a:cubicBezTo>
                  <a:pt x="20026" y="4490"/>
                  <a:pt x="15550" y="1"/>
                  <a:pt x="1001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2"/>
          <p:cNvSpPr txBox="1"/>
          <p:nvPr/>
        </p:nvSpPr>
        <p:spPr>
          <a:xfrm>
            <a:off x="1964850" y="4005075"/>
            <a:ext cx="19269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Interpretation Risk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52" name="Google Shape;952;p32"/>
          <p:cNvSpPr txBox="1"/>
          <p:nvPr/>
        </p:nvSpPr>
        <p:spPr>
          <a:xfrm>
            <a:off x="4199575" y="4005075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Yes, Saturn is the ringed one. It’s a gas giant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32"/>
          <p:cNvSpPr txBox="1"/>
          <p:nvPr/>
        </p:nvSpPr>
        <p:spPr>
          <a:xfrm>
            <a:off x="6791525" y="4068825"/>
            <a:ext cx="6573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19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4" name="Google Shape;954;p32"/>
          <p:cNvSpPr/>
          <p:nvPr/>
        </p:nvSpPr>
        <p:spPr>
          <a:xfrm>
            <a:off x="999701" y="149670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5" name="Google Shape;955;p32"/>
          <p:cNvSpPr/>
          <p:nvPr/>
        </p:nvSpPr>
        <p:spPr>
          <a:xfrm>
            <a:off x="999701" y="2326276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2"/>
          <p:cNvSpPr/>
          <p:nvPr/>
        </p:nvSpPr>
        <p:spPr>
          <a:xfrm>
            <a:off x="999701" y="315620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7" name="Google Shape;957;p32"/>
          <p:cNvGrpSpPr/>
          <p:nvPr/>
        </p:nvGrpSpPr>
        <p:grpSpPr>
          <a:xfrm>
            <a:off x="1145489" y="1668418"/>
            <a:ext cx="365770" cy="365770"/>
            <a:chOff x="-3137650" y="2408950"/>
            <a:chExt cx="291450" cy="292125"/>
          </a:xfrm>
        </p:grpSpPr>
        <p:sp>
          <p:nvSpPr>
            <p:cNvPr id="958" name="Google Shape;958;p32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2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2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2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32"/>
          <p:cNvGrpSpPr/>
          <p:nvPr/>
        </p:nvGrpSpPr>
        <p:grpSpPr>
          <a:xfrm>
            <a:off x="1145487" y="2472043"/>
            <a:ext cx="365774" cy="365774"/>
            <a:chOff x="1487200" y="4993750"/>
            <a:chExt cx="483125" cy="483125"/>
          </a:xfrm>
        </p:grpSpPr>
        <p:sp>
          <p:nvSpPr>
            <p:cNvPr id="964" name="Google Shape;964;p3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66" name="Google Shape;966;p32"/>
          <p:cNvGrpSpPr/>
          <p:nvPr/>
        </p:nvGrpSpPr>
        <p:grpSpPr>
          <a:xfrm>
            <a:off x="1145493" y="3306371"/>
            <a:ext cx="365763" cy="357988"/>
            <a:chOff x="-6713450" y="2397900"/>
            <a:chExt cx="295375" cy="291450"/>
          </a:xfrm>
        </p:grpSpPr>
        <p:sp>
          <p:nvSpPr>
            <p:cNvPr id="967" name="Google Shape;967;p32"/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32"/>
          <p:cNvGrpSpPr/>
          <p:nvPr/>
        </p:nvGrpSpPr>
        <p:grpSpPr>
          <a:xfrm>
            <a:off x="1145489" y="4134517"/>
            <a:ext cx="365770" cy="365749"/>
            <a:chOff x="-2060175" y="2768875"/>
            <a:chExt cx="291450" cy="292225"/>
          </a:xfrm>
        </p:grpSpPr>
        <p:sp>
          <p:nvSpPr>
            <p:cNvPr id="970" name="Google Shape;970;p32"/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2"/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69502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>
            <a:off x="2599175" y="1545925"/>
            <a:ext cx="1565700" cy="1252200"/>
          </a:xfrm>
          <a:prstGeom prst="roundRect">
            <a:avLst>
              <a:gd name="adj" fmla="val 114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3772575" y="1165250"/>
            <a:ext cx="754500" cy="754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4750525" y="1545925"/>
            <a:ext cx="1565700" cy="1252200"/>
          </a:xfrm>
          <a:prstGeom prst="roundRect">
            <a:avLst>
              <a:gd name="adj" fmla="val 1145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5923925" y="1165250"/>
            <a:ext cx="754500" cy="7545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6901875" y="1545925"/>
            <a:ext cx="1565700" cy="1252200"/>
          </a:xfrm>
          <a:prstGeom prst="roundRect">
            <a:avLst>
              <a:gd name="adj" fmla="val 1145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8075275" y="1165250"/>
            <a:ext cx="754500" cy="7545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447825" y="1545925"/>
            <a:ext cx="1565700" cy="1252200"/>
          </a:xfrm>
          <a:prstGeom prst="roundRect">
            <a:avLst>
              <a:gd name="adj" fmla="val 114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Big Data Infographics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620575" y="1681701"/>
            <a:ext cx="7359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46%</a:t>
            </a:r>
            <a:endParaRPr sz="22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620575" y="1979475"/>
            <a:ext cx="12201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2771925" y="1681701"/>
            <a:ext cx="7530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34%</a:t>
            </a:r>
            <a:endParaRPr sz="22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2771924" y="1979475"/>
            <a:ext cx="12201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4923275" y="1681701"/>
            <a:ext cx="7545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22%</a:t>
            </a:r>
            <a:endParaRPr sz="22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4923274" y="1979475"/>
            <a:ext cx="12201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7053349" y="1681701"/>
            <a:ext cx="6888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68%</a:t>
            </a:r>
            <a:endParaRPr sz="22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7053348" y="1979475"/>
            <a:ext cx="12201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" name="Google Shape;113;p16"/>
          <p:cNvGrpSpPr/>
          <p:nvPr/>
        </p:nvGrpSpPr>
        <p:grpSpPr>
          <a:xfrm>
            <a:off x="4902931" y="3144949"/>
            <a:ext cx="3778992" cy="1587108"/>
            <a:chOff x="457200" y="3271225"/>
            <a:chExt cx="3374100" cy="1417061"/>
          </a:xfrm>
        </p:grpSpPr>
        <p:cxnSp>
          <p:nvCxnSpPr>
            <p:cNvPr id="114" name="Google Shape;114;p16"/>
            <p:cNvCxnSpPr/>
            <p:nvPr/>
          </p:nvCxnSpPr>
          <p:spPr>
            <a:xfrm>
              <a:off x="1211700" y="4468276"/>
              <a:ext cx="26196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16"/>
            <p:cNvCxnSpPr/>
            <p:nvPr/>
          </p:nvCxnSpPr>
          <p:spPr>
            <a:xfrm>
              <a:off x="1211700" y="3979751"/>
              <a:ext cx="26196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16"/>
            <p:cNvCxnSpPr/>
            <p:nvPr/>
          </p:nvCxnSpPr>
          <p:spPr>
            <a:xfrm>
              <a:off x="1211700" y="3364851"/>
              <a:ext cx="26196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7" name="Google Shape;117;p16"/>
            <p:cNvSpPr/>
            <p:nvPr/>
          </p:nvSpPr>
          <p:spPr>
            <a:xfrm>
              <a:off x="1383512" y="4015980"/>
              <a:ext cx="421272" cy="672306"/>
            </a:xfrm>
            <a:custGeom>
              <a:avLst/>
              <a:gdLst/>
              <a:ahLst/>
              <a:cxnLst/>
              <a:rect l="l" t="t" r="r" b="b"/>
              <a:pathLst>
                <a:path w="2302" h="14545" extrusionOk="0">
                  <a:moveTo>
                    <a:pt x="0" y="1"/>
                  </a:moveTo>
                  <a:lnTo>
                    <a:pt x="0" y="14545"/>
                  </a:lnTo>
                  <a:lnTo>
                    <a:pt x="2302" y="14545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2009070" y="4192125"/>
              <a:ext cx="421271" cy="496141"/>
            </a:xfrm>
            <a:custGeom>
              <a:avLst/>
              <a:gdLst/>
              <a:ahLst/>
              <a:cxnLst/>
              <a:rect l="l" t="t" r="r" b="b"/>
              <a:pathLst>
                <a:path w="2303" h="15812" extrusionOk="0">
                  <a:moveTo>
                    <a:pt x="1" y="0"/>
                  </a:moveTo>
                  <a:lnTo>
                    <a:pt x="1" y="15812"/>
                  </a:lnTo>
                  <a:lnTo>
                    <a:pt x="2302" y="1581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817"/>
                </a:solidFill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2634628" y="4434977"/>
              <a:ext cx="421271" cy="250437"/>
            </a:xfrm>
            <a:custGeom>
              <a:avLst/>
              <a:gdLst/>
              <a:ahLst/>
              <a:cxnLst/>
              <a:rect l="l" t="t" r="r" b="b"/>
              <a:pathLst>
                <a:path w="2303" h="11209" extrusionOk="0">
                  <a:moveTo>
                    <a:pt x="1" y="0"/>
                  </a:moveTo>
                  <a:lnTo>
                    <a:pt x="1" y="11208"/>
                  </a:lnTo>
                  <a:lnTo>
                    <a:pt x="2302" y="11208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3260186" y="3768123"/>
              <a:ext cx="421271" cy="920153"/>
            </a:xfrm>
            <a:custGeom>
              <a:avLst/>
              <a:gdLst/>
              <a:ahLst/>
              <a:cxnLst/>
              <a:rect l="l" t="t" r="r" b="b"/>
              <a:pathLst>
                <a:path w="2303" h="14545" extrusionOk="0">
                  <a:moveTo>
                    <a:pt x="0" y="1"/>
                  </a:moveTo>
                  <a:lnTo>
                    <a:pt x="0" y="14545"/>
                  </a:lnTo>
                  <a:lnTo>
                    <a:pt x="2302" y="14545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6"/>
            <p:cNvSpPr txBox="1"/>
            <p:nvPr/>
          </p:nvSpPr>
          <p:spPr>
            <a:xfrm>
              <a:off x="457200" y="4366575"/>
              <a:ext cx="754500" cy="20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100,000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p16"/>
            <p:cNvSpPr txBox="1"/>
            <p:nvPr/>
          </p:nvSpPr>
          <p:spPr>
            <a:xfrm>
              <a:off x="460469" y="3864013"/>
              <a:ext cx="751200" cy="20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250,000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" name="Google Shape;123;p16"/>
            <p:cNvSpPr txBox="1"/>
            <p:nvPr/>
          </p:nvSpPr>
          <p:spPr>
            <a:xfrm>
              <a:off x="460469" y="3271225"/>
              <a:ext cx="751200" cy="20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500,000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4" name="Google Shape;124;p16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448052" y="4079301"/>
            <a:ext cx="9633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448057" y="3454026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448052" y="3173500"/>
            <a:ext cx="9633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2802114" y="4359825"/>
            <a:ext cx="17790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It's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2802127" y="4079301"/>
            <a:ext cx="9633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2802114" y="3425451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2802127" y="3144925"/>
            <a:ext cx="9633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1621975" y="1166000"/>
            <a:ext cx="753000" cy="753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16"/>
          <p:cNvGrpSpPr/>
          <p:nvPr/>
        </p:nvGrpSpPr>
        <p:grpSpPr>
          <a:xfrm>
            <a:off x="8276628" y="1379364"/>
            <a:ext cx="351786" cy="326274"/>
            <a:chOff x="-62511900" y="4129100"/>
            <a:chExt cx="304050" cy="282000"/>
          </a:xfrm>
        </p:grpSpPr>
        <p:sp>
          <p:nvSpPr>
            <p:cNvPr id="134" name="Google Shape;134;p16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16"/>
          <p:cNvGrpSpPr/>
          <p:nvPr/>
        </p:nvGrpSpPr>
        <p:grpSpPr>
          <a:xfrm>
            <a:off x="1814381" y="1359324"/>
            <a:ext cx="368186" cy="366364"/>
            <a:chOff x="-62151950" y="4111775"/>
            <a:chExt cx="318225" cy="316650"/>
          </a:xfrm>
        </p:grpSpPr>
        <p:sp>
          <p:nvSpPr>
            <p:cNvPr id="140" name="Google Shape;140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16"/>
          <p:cNvGrpSpPr/>
          <p:nvPr/>
        </p:nvGrpSpPr>
        <p:grpSpPr>
          <a:xfrm>
            <a:off x="3966643" y="1358855"/>
            <a:ext cx="366364" cy="367290"/>
            <a:chOff x="-61784125" y="3377700"/>
            <a:chExt cx="316650" cy="317450"/>
          </a:xfrm>
        </p:grpSpPr>
        <p:sp>
          <p:nvSpPr>
            <p:cNvPr id="145" name="Google Shape;145;p16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6"/>
          <p:cNvGrpSpPr/>
          <p:nvPr/>
        </p:nvGrpSpPr>
        <p:grpSpPr>
          <a:xfrm>
            <a:off x="6117993" y="1358869"/>
            <a:ext cx="366364" cy="367290"/>
            <a:chOff x="-61783350" y="3743950"/>
            <a:chExt cx="316650" cy="317450"/>
          </a:xfrm>
        </p:grpSpPr>
        <p:sp>
          <p:nvSpPr>
            <p:cNvPr id="153" name="Google Shape;153;p16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22565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 rot="10800000">
            <a:off x="457200" y="2114017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4073650" y="1259075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"/>
          <p:cNvSpPr/>
          <p:nvPr/>
        </p:nvSpPr>
        <p:spPr>
          <a:xfrm rot="10800000">
            <a:off x="457200" y="3823900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/>
          <p:nvPr/>
        </p:nvSpPr>
        <p:spPr>
          <a:xfrm>
            <a:off x="4073650" y="2968958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7"/>
          <p:cNvSpPr/>
          <p:nvPr/>
        </p:nvSpPr>
        <p:spPr>
          <a:xfrm>
            <a:off x="3510437" y="1051947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4474780" y="1895549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3510437" y="2739152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4474780" y="3582754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7"/>
          <p:cNvSpPr txBox="1"/>
          <p:nvPr/>
        </p:nvSpPr>
        <p:spPr>
          <a:xfrm>
            <a:off x="5485800" y="1324975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Reduce costs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5940600" y="1576263"/>
            <a:ext cx="2517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685800" y="2179925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Improve productivity</a:t>
            </a:r>
            <a:endParaRPr sz="16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685800" y="2431216"/>
            <a:ext cx="2517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5485800" y="3003250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Attract new customers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5940600" y="3252342"/>
            <a:ext cx="25176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685800" y="3856450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New facilities/Geo expansion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685800" y="4109046"/>
            <a:ext cx="25176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6" name="Google Shape;176;p17"/>
          <p:cNvGrpSpPr/>
          <p:nvPr/>
        </p:nvGrpSpPr>
        <p:grpSpPr>
          <a:xfrm>
            <a:off x="4944496" y="2377602"/>
            <a:ext cx="219345" cy="227301"/>
            <a:chOff x="3357325" y="2093500"/>
            <a:chExt cx="311525" cy="322825"/>
          </a:xfrm>
        </p:grpSpPr>
        <p:sp>
          <p:nvSpPr>
            <p:cNvPr id="177" name="Google Shape;177;p17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0" name="Google Shape;180;p17"/>
          <p:cNvGrpSpPr/>
          <p:nvPr/>
        </p:nvGrpSpPr>
        <p:grpSpPr>
          <a:xfrm>
            <a:off x="3920200" y="1456990"/>
            <a:ext cx="339253" cy="339253"/>
            <a:chOff x="1492675" y="2620775"/>
            <a:chExt cx="481825" cy="481825"/>
          </a:xfrm>
        </p:grpSpPr>
        <p:sp>
          <p:nvSpPr>
            <p:cNvPr id="181" name="Google Shape;181;p17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3" name="Google Shape;183;p17"/>
          <p:cNvGrpSpPr/>
          <p:nvPr/>
        </p:nvGrpSpPr>
        <p:grpSpPr>
          <a:xfrm>
            <a:off x="4862792" y="3973506"/>
            <a:ext cx="382765" cy="367810"/>
            <a:chOff x="-62890750" y="3747425"/>
            <a:chExt cx="330825" cy="317900"/>
          </a:xfrm>
        </p:grpSpPr>
        <p:sp>
          <p:nvSpPr>
            <p:cNvPr id="184" name="Google Shape;184;p17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17"/>
          <p:cNvGrpSpPr/>
          <p:nvPr/>
        </p:nvGrpSpPr>
        <p:grpSpPr>
          <a:xfrm>
            <a:off x="3905737" y="3130628"/>
            <a:ext cx="368186" cy="366364"/>
            <a:chOff x="-63679950" y="3360375"/>
            <a:chExt cx="318225" cy="316650"/>
          </a:xfrm>
        </p:grpSpPr>
        <p:sp>
          <p:nvSpPr>
            <p:cNvPr id="199" name="Google Shape;199;p17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18"/>
          <p:cNvCxnSpPr>
            <a:endCxn id="208" idx="6"/>
          </p:cNvCxnSpPr>
          <p:nvPr/>
        </p:nvCxnSpPr>
        <p:spPr>
          <a:xfrm flipH="1">
            <a:off x="2852380" y="4032417"/>
            <a:ext cx="1262400" cy="377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18"/>
          <p:cNvCxnSpPr>
            <a:endCxn id="210" idx="2"/>
          </p:cNvCxnSpPr>
          <p:nvPr/>
        </p:nvCxnSpPr>
        <p:spPr>
          <a:xfrm>
            <a:off x="5143430" y="4032530"/>
            <a:ext cx="1183800" cy="375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8"/>
          <p:cNvCxnSpPr>
            <a:endCxn id="212" idx="6"/>
          </p:cNvCxnSpPr>
          <p:nvPr/>
        </p:nvCxnSpPr>
        <p:spPr>
          <a:xfrm rot="10800000">
            <a:off x="2852380" y="2965205"/>
            <a:ext cx="521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18"/>
          <p:cNvCxnSpPr>
            <a:stCxn id="214" idx="2"/>
          </p:cNvCxnSpPr>
          <p:nvPr/>
        </p:nvCxnSpPr>
        <p:spPr>
          <a:xfrm rot="10800000">
            <a:off x="5788205" y="2959442"/>
            <a:ext cx="524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18"/>
          <p:cNvCxnSpPr>
            <a:endCxn id="216" idx="6"/>
          </p:cNvCxnSpPr>
          <p:nvPr/>
        </p:nvCxnSpPr>
        <p:spPr>
          <a:xfrm rot="10800000">
            <a:off x="2852380" y="1399480"/>
            <a:ext cx="1207500" cy="493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18"/>
          <p:cNvCxnSpPr>
            <a:endCxn id="218" idx="2"/>
          </p:cNvCxnSpPr>
          <p:nvPr/>
        </p:nvCxnSpPr>
        <p:spPr>
          <a:xfrm rot="10800000" flipH="1">
            <a:off x="5157230" y="1394805"/>
            <a:ext cx="1170000" cy="498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18"/>
          <p:cNvGrpSpPr/>
          <p:nvPr/>
        </p:nvGrpSpPr>
        <p:grpSpPr>
          <a:xfrm>
            <a:off x="3315658" y="1700767"/>
            <a:ext cx="2512460" cy="2509885"/>
            <a:chOff x="1187925" y="238125"/>
            <a:chExt cx="5244125" cy="5238750"/>
          </a:xfrm>
        </p:grpSpPr>
        <p:sp>
          <p:nvSpPr>
            <p:cNvPr id="221" name="Google Shape;221;p18"/>
            <p:cNvSpPr/>
            <p:nvPr/>
          </p:nvSpPr>
          <p:spPr>
            <a:xfrm>
              <a:off x="3915075" y="1660975"/>
              <a:ext cx="167100" cy="221000"/>
            </a:xfrm>
            <a:custGeom>
              <a:avLst/>
              <a:gdLst/>
              <a:ahLst/>
              <a:cxnLst/>
              <a:rect l="l" t="t" r="r" b="b"/>
              <a:pathLst>
                <a:path w="6684" h="8840" extrusionOk="0">
                  <a:moveTo>
                    <a:pt x="2587" y="1"/>
                  </a:moveTo>
                  <a:lnTo>
                    <a:pt x="2587" y="1"/>
                  </a:lnTo>
                  <a:lnTo>
                    <a:pt x="2803" y="432"/>
                  </a:lnTo>
                  <a:lnTo>
                    <a:pt x="3019" y="863"/>
                  </a:lnTo>
                  <a:lnTo>
                    <a:pt x="3234" y="1294"/>
                  </a:lnTo>
                  <a:lnTo>
                    <a:pt x="3450" y="1510"/>
                  </a:lnTo>
                  <a:lnTo>
                    <a:pt x="3881" y="1510"/>
                  </a:lnTo>
                  <a:lnTo>
                    <a:pt x="3881" y="1510"/>
                  </a:lnTo>
                  <a:lnTo>
                    <a:pt x="3665" y="2157"/>
                  </a:lnTo>
                  <a:lnTo>
                    <a:pt x="3234" y="2588"/>
                  </a:lnTo>
                  <a:lnTo>
                    <a:pt x="3234" y="2588"/>
                  </a:lnTo>
                  <a:lnTo>
                    <a:pt x="4743" y="4744"/>
                  </a:lnTo>
                  <a:lnTo>
                    <a:pt x="5606" y="5606"/>
                  </a:lnTo>
                  <a:lnTo>
                    <a:pt x="6684" y="6253"/>
                  </a:lnTo>
                  <a:lnTo>
                    <a:pt x="6684" y="6253"/>
                  </a:lnTo>
                  <a:lnTo>
                    <a:pt x="6684" y="7331"/>
                  </a:lnTo>
                  <a:lnTo>
                    <a:pt x="6252" y="7978"/>
                  </a:lnTo>
                  <a:lnTo>
                    <a:pt x="5390" y="8193"/>
                  </a:lnTo>
                  <a:lnTo>
                    <a:pt x="4528" y="8409"/>
                  </a:lnTo>
                  <a:lnTo>
                    <a:pt x="2587" y="8624"/>
                  </a:lnTo>
                  <a:lnTo>
                    <a:pt x="1725" y="8624"/>
                  </a:lnTo>
                  <a:lnTo>
                    <a:pt x="863" y="8840"/>
                  </a:lnTo>
                  <a:lnTo>
                    <a:pt x="863" y="8840"/>
                  </a:lnTo>
                  <a:lnTo>
                    <a:pt x="1078" y="8409"/>
                  </a:lnTo>
                  <a:lnTo>
                    <a:pt x="1078" y="7978"/>
                  </a:lnTo>
                  <a:lnTo>
                    <a:pt x="1078" y="7115"/>
                  </a:lnTo>
                  <a:lnTo>
                    <a:pt x="1078" y="6684"/>
                  </a:lnTo>
                  <a:lnTo>
                    <a:pt x="1294" y="6253"/>
                  </a:lnTo>
                  <a:lnTo>
                    <a:pt x="1725" y="6037"/>
                  </a:lnTo>
                  <a:lnTo>
                    <a:pt x="2372" y="5606"/>
                  </a:lnTo>
                  <a:lnTo>
                    <a:pt x="2372" y="5606"/>
                  </a:lnTo>
                  <a:lnTo>
                    <a:pt x="2372" y="5175"/>
                  </a:lnTo>
                  <a:lnTo>
                    <a:pt x="2156" y="4744"/>
                  </a:lnTo>
                  <a:lnTo>
                    <a:pt x="1510" y="4097"/>
                  </a:lnTo>
                  <a:lnTo>
                    <a:pt x="647" y="3666"/>
                  </a:lnTo>
                  <a:lnTo>
                    <a:pt x="216" y="3450"/>
                  </a:lnTo>
                  <a:lnTo>
                    <a:pt x="0" y="3019"/>
                  </a:lnTo>
                  <a:lnTo>
                    <a:pt x="0" y="3019"/>
                  </a:lnTo>
                  <a:lnTo>
                    <a:pt x="0" y="2372"/>
                  </a:lnTo>
                  <a:lnTo>
                    <a:pt x="0" y="1726"/>
                  </a:lnTo>
                  <a:lnTo>
                    <a:pt x="216" y="1294"/>
                  </a:lnTo>
                  <a:lnTo>
                    <a:pt x="647" y="863"/>
                  </a:lnTo>
                  <a:lnTo>
                    <a:pt x="1510" y="432"/>
                  </a:lnTo>
                  <a:lnTo>
                    <a:pt x="2587" y="1"/>
                  </a:lnTo>
                  <a:lnTo>
                    <a:pt x="2587" y="1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3812675" y="1752600"/>
              <a:ext cx="113200" cy="97050"/>
            </a:xfrm>
            <a:custGeom>
              <a:avLst/>
              <a:gdLst/>
              <a:ahLst/>
              <a:cxnLst/>
              <a:rect l="l" t="t" r="r" b="b"/>
              <a:pathLst>
                <a:path w="4528" h="3882" extrusionOk="0">
                  <a:moveTo>
                    <a:pt x="4528" y="648"/>
                  </a:moveTo>
                  <a:lnTo>
                    <a:pt x="4528" y="648"/>
                  </a:lnTo>
                  <a:lnTo>
                    <a:pt x="4096" y="1510"/>
                  </a:lnTo>
                  <a:lnTo>
                    <a:pt x="3881" y="2157"/>
                  </a:lnTo>
                  <a:lnTo>
                    <a:pt x="3881" y="3019"/>
                  </a:lnTo>
                  <a:lnTo>
                    <a:pt x="3881" y="3019"/>
                  </a:lnTo>
                  <a:lnTo>
                    <a:pt x="1941" y="3666"/>
                  </a:lnTo>
                  <a:lnTo>
                    <a:pt x="1078" y="3881"/>
                  </a:lnTo>
                  <a:lnTo>
                    <a:pt x="431" y="3881"/>
                  </a:lnTo>
                  <a:lnTo>
                    <a:pt x="0" y="3666"/>
                  </a:lnTo>
                  <a:lnTo>
                    <a:pt x="0" y="3666"/>
                  </a:lnTo>
                  <a:lnTo>
                    <a:pt x="431" y="2588"/>
                  </a:lnTo>
                  <a:lnTo>
                    <a:pt x="647" y="1941"/>
                  </a:lnTo>
                  <a:lnTo>
                    <a:pt x="431" y="1294"/>
                  </a:lnTo>
                  <a:lnTo>
                    <a:pt x="431" y="1294"/>
                  </a:lnTo>
                  <a:lnTo>
                    <a:pt x="2372" y="216"/>
                  </a:lnTo>
                  <a:lnTo>
                    <a:pt x="3019" y="1"/>
                  </a:lnTo>
                  <a:lnTo>
                    <a:pt x="3450" y="1"/>
                  </a:lnTo>
                  <a:lnTo>
                    <a:pt x="4096" y="216"/>
                  </a:lnTo>
                  <a:lnTo>
                    <a:pt x="4528" y="648"/>
                  </a:lnTo>
                  <a:lnTo>
                    <a:pt x="4528" y="648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5138525" y="3574325"/>
              <a:ext cx="194050" cy="361125"/>
            </a:xfrm>
            <a:custGeom>
              <a:avLst/>
              <a:gdLst/>
              <a:ahLst/>
              <a:cxnLst/>
              <a:rect l="l" t="t" r="r" b="b"/>
              <a:pathLst>
                <a:path w="7762" h="14445" extrusionOk="0">
                  <a:moveTo>
                    <a:pt x="6899" y="0"/>
                  </a:moveTo>
                  <a:lnTo>
                    <a:pt x="6899" y="0"/>
                  </a:lnTo>
                  <a:lnTo>
                    <a:pt x="7330" y="862"/>
                  </a:lnTo>
                  <a:lnTo>
                    <a:pt x="7546" y="1725"/>
                  </a:lnTo>
                  <a:lnTo>
                    <a:pt x="7762" y="2587"/>
                  </a:lnTo>
                  <a:lnTo>
                    <a:pt x="7762" y="3449"/>
                  </a:lnTo>
                  <a:lnTo>
                    <a:pt x="7330" y="5174"/>
                  </a:lnTo>
                  <a:lnTo>
                    <a:pt x="6684" y="6899"/>
                  </a:lnTo>
                  <a:lnTo>
                    <a:pt x="5174" y="10564"/>
                  </a:lnTo>
                  <a:lnTo>
                    <a:pt x="4312" y="12288"/>
                  </a:lnTo>
                  <a:lnTo>
                    <a:pt x="3881" y="13798"/>
                  </a:lnTo>
                  <a:lnTo>
                    <a:pt x="3881" y="13798"/>
                  </a:lnTo>
                  <a:lnTo>
                    <a:pt x="2372" y="14229"/>
                  </a:lnTo>
                  <a:lnTo>
                    <a:pt x="1725" y="14444"/>
                  </a:lnTo>
                  <a:lnTo>
                    <a:pt x="863" y="14013"/>
                  </a:lnTo>
                  <a:lnTo>
                    <a:pt x="863" y="14013"/>
                  </a:lnTo>
                  <a:lnTo>
                    <a:pt x="216" y="13366"/>
                  </a:lnTo>
                  <a:lnTo>
                    <a:pt x="0" y="12504"/>
                  </a:lnTo>
                  <a:lnTo>
                    <a:pt x="0" y="11642"/>
                  </a:lnTo>
                  <a:lnTo>
                    <a:pt x="216" y="10995"/>
                  </a:lnTo>
                  <a:lnTo>
                    <a:pt x="863" y="9486"/>
                  </a:lnTo>
                  <a:lnTo>
                    <a:pt x="1294" y="8192"/>
                  </a:lnTo>
                  <a:lnTo>
                    <a:pt x="1294" y="8192"/>
                  </a:lnTo>
                  <a:lnTo>
                    <a:pt x="1294" y="7114"/>
                  </a:lnTo>
                  <a:lnTo>
                    <a:pt x="1078" y="6252"/>
                  </a:lnTo>
                  <a:lnTo>
                    <a:pt x="1078" y="5390"/>
                  </a:lnTo>
                  <a:lnTo>
                    <a:pt x="1078" y="4958"/>
                  </a:lnTo>
                  <a:lnTo>
                    <a:pt x="1294" y="4527"/>
                  </a:lnTo>
                  <a:lnTo>
                    <a:pt x="1294" y="4527"/>
                  </a:lnTo>
                  <a:lnTo>
                    <a:pt x="1941" y="4096"/>
                  </a:lnTo>
                  <a:lnTo>
                    <a:pt x="2587" y="3881"/>
                  </a:lnTo>
                  <a:lnTo>
                    <a:pt x="3450" y="3665"/>
                  </a:lnTo>
                  <a:lnTo>
                    <a:pt x="4097" y="3234"/>
                  </a:lnTo>
                  <a:lnTo>
                    <a:pt x="4097" y="3234"/>
                  </a:lnTo>
                  <a:lnTo>
                    <a:pt x="4959" y="2587"/>
                  </a:lnTo>
                  <a:lnTo>
                    <a:pt x="5606" y="1725"/>
                  </a:lnTo>
                  <a:lnTo>
                    <a:pt x="6252" y="862"/>
                  </a:lnTo>
                  <a:lnTo>
                    <a:pt x="6899" y="0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5138525" y="3574325"/>
              <a:ext cx="194050" cy="361125"/>
            </a:xfrm>
            <a:custGeom>
              <a:avLst/>
              <a:gdLst/>
              <a:ahLst/>
              <a:cxnLst/>
              <a:rect l="l" t="t" r="r" b="b"/>
              <a:pathLst>
                <a:path w="7762" h="14445" fill="none" extrusionOk="0">
                  <a:moveTo>
                    <a:pt x="6899" y="0"/>
                  </a:moveTo>
                  <a:lnTo>
                    <a:pt x="6899" y="0"/>
                  </a:lnTo>
                  <a:lnTo>
                    <a:pt x="7330" y="862"/>
                  </a:lnTo>
                  <a:lnTo>
                    <a:pt x="7546" y="1725"/>
                  </a:lnTo>
                  <a:lnTo>
                    <a:pt x="7762" y="2587"/>
                  </a:lnTo>
                  <a:lnTo>
                    <a:pt x="7762" y="3449"/>
                  </a:lnTo>
                  <a:lnTo>
                    <a:pt x="7330" y="5174"/>
                  </a:lnTo>
                  <a:lnTo>
                    <a:pt x="6684" y="6899"/>
                  </a:lnTo>
                  <a:lnTo>
                    <a:pt x="5174" y="10564"/>
                  </a:lnTo>
                  <a:lnTo>
                    <a:pt x="4312" y="12288"/>
                  </a:lnTo>
                  <a:lnTo>
                    <a:pt x="3881" y="13798"/>
                  </a:lnTo>
                  <a:lnTo>
                    <a:pt x="3881" y="13798"/>
                  </a:lnTo>
                  <a:lnTo>
                    <a:pt x="2372" y="14229"/>
                  </a:lnTo>
                  <a:lnTo>
                    <a:pt x="1725" y="14444"/>
                  </a:lnTo>
                  <a:lnTo>
                    <a:pt x="863" y="14013"/>
                  </a:lnTo>
                  <a:lnTo>
                    <a:pt x="863" y="14013"/>
                  </a:lnTo>
                  <a:lnTo>
                    <a:pt x="216" y="13366"/>
                  </a:lnTo>
                  <a:lnTo>
                    <a:pt x="0" y="12504"/>
                  </a:lnTo>
                  <a:lnTo>
                    <a:pt x="0" y="11642"/>
                  </a:lnTo>
                  <a:lnTo>
                    <a:pt x="216" y="10995"/>
                  </a:lnTo>
                  <a:lnTo>
                    <a:pt x="863" y="9486"/>
                  </a:lnTo>
                  <a:lnTo>
                    <a:pt x="1294" y="8192"/>
                  </a:lnTo>
                  <a:lnTo>
                    <a:pt x="1294" y="8192"/>
                  </a:lnTo>
                  <a:lnTo>
                    <a:pt x="1294" y="7114"/>
                  </a:lnTo>
                  <a:lnTo>
                    <a:pt x="1078" y="6252"/>
                  </a:lnTo>
                  <a:lnTo>
                    <a:pt x="1078" y="5390"/>
                  </a:lnTo>
                  <a:lnTo>
                    <a:pt x="1078" y="4958"/>
                  </a:lnTo>
                  <a:lnTo>
                    <a:pt x="1294" y="4527"/>
                  </a:lnTo>
                  <a:lnTo>
                    <a:pt x="1294" y="4527"/>
                  </a:lnTo>
                  <a:lnTo>
                    <a:pt x="1941" y="4096"/>
                  </a:lnTo>
                  <a:lnTo>
                    <a:pt x="2587" y="3881"/>
                  </a:lnTo>
                  <a:lnTo>
                    <a:pt x="3450" y="3665"/>
                  </a:lnTo>
                  <a:lnTo>
                    <a:pt x="4097" y="3234"/>
                  </a:lnTo>
                  <a:lnTo>
                    <a:pt x="4097" y="3234"/>
                  </a:lnTo>
                  <a:lnTo>
                    <a:pt x="4959" y="2587"/>
                  </a:lnTo>
                  <a:lnTo>
                    <a:pt x="5606" y="1725"/>
                  </a:lnTo>
                  <a:lnTo>
                    <a:pt x="6252" y="862"/>
                  </a:lnTo>
                  <a:lnTo>
                    <a:pt x="68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1651425" y="696225"/>
              <a:ext cx="4317125" cy="4322550"/>
            </a:xfrm>
            <a:custGeom>
              <a:avLst/>
              <a:gdLst/>
              <a:ahLst/>
              <a:cxnLst/>
              <a:rect l="l" t="t" r="r" b="b"/>
              <a:pathLst>
                <a:path w="172685" h="172902" extrusionOk="0">
                  <a:moveTo>
                    <a:pt x="172685" y="86451"/>
                  </a:moveTo>
                  <a:lnTo>
                    <a:pt x="172685" y="86451"/>
                  </a:lnTo>
                  <a:lnTo>
                    <a:pt x="172685" y="90978"/>
                  </a:lnTo>
                  <a:lnTo>
                    <a:pt x="172253" y="95290"/>
                  </a:lnTo>
                  <a:lnTo>
                    <a:pt x="171822" y="99602"/>
                  </a:lnTo>
                  <a:lnTo>
                    <a:pt x="170960" y="103914"/>
                  </a:lnTo>
                  <a:lnTo>
                    <a:pt x="170098" y="108010"/>
                  </a:lnTo>
                  <a:lnTo>
                    <a:pt x="168804" y="112106"/>
                  </a:lnTo>
                  <a:lnTo>
                    <a:pt x="167511" y="116202"/>
                  </a:lnTo>
                  <a:lnTo>
                    <a:pt x="166001" y="120082"/>
                  </a:lnTo>
                  <a:lnTo>
                    <a:pt x="164277" y="123963"/>
                  </a:lnTo>
                  <a:lnTo>
                    <a:pt x="162337" y="127628"/>
                  </a:lnTo>
                  <a:lnTo>
                    <a:pt x="160181" y="131293"/>
                  </a:lnTo>
                  <a:lnTo>
                    <a:pt x="158025" y="134742"/>
                  </a:lnTo>
                  <a:lnTo>
                    <a:pt x="155653" y="138192"/>
                  </a:lnTo>
                  <a:lnTo>
                    <a:pt x="153066" y="141426"/>
                  </a:lnTo>
                  <a:lnTo>
                    <a:pt x="150264" y="144444"/>
                  </a:lnTo>
                  <a:lnTo>
                    <a:pt x="147461" y="147462"/>
                  </a:lnTo>
                  <a:lnTo>
                    <a:pt x="144443" y="150480"/>
                  </a:lnTo>
                  <a:lnTo>
                    <a:pt x="141209" y="153067"/>
                  </a:lnTo>
                  <a:lnTo>
                    <a:pt x="137975" y="155654"/>
                  </a:lnTo>
                  <a:lnTo>
                    <a:pt x="134742" y="158026"/>
                  </a:lnTo>
                  <a:lnTo>
                    <a:pt x="131077" y="160397"/>
                  </a:lnTo>
                  <a:lnTo>
                    <a:pt x="127627" y="162337"/>
                  </a:lnTo>
                  <a:lnTo>
                    <a:pt x="123747" y="164278"/>
                  </a:lnTo>
                  <a:lnTo>
                    <a:pt x="120082" y="166002"/>
                  </a:lnTo>
                  <a:lnTo>
                    <a:pt x="115986" y="167512"/>
                  </a:lnTo>
                  <a:lnTo>
                    <a:pt x="112105" y="169021"/>
                  </a:lnTo>
                  <a:lnTo>
                    <a:pt x="108009" y="170099"/>
                  </a:lnTo>
                  <a:lnTo>
                    <a:pt x="103697" y="170961"/>
                  </a:lnTo>
                  <a:lnTo>
                    <a:pt x="99601" y="171823"/>
                  </a:lnTo>
                  <a:lnTo>
                    <a:pt x="95289" y="172470"/>
                  </a:lnTo>
                  <a:lnTo>
                    <a:pt x="90762" y="172686"/>
                  </a:lnTo>
                  <a:lnTo>
                    <a:pt x="86450" y="172901"/>
                  </a:lnTo>
                  <a:lnTo>
                    <a:pt x="86450" y="172901"/>
                  </a:lnTo>
                  <a:lnTo>
                    <a:pt x="81923" y="172686"/>
                  </a:lnTo>
                  <a:lnTo>
                    <a:pt x="77611" y="172470"/>
                  </a:lnTo>
                  <a:lnTo>
                    <a:pt x="73300" y="171823"/>
                  </a:lnTo>
                  <a:lnTo>
                    <a:pt x="68988" y="170961"/>
                  </a:lnTo>
                  <a:lnTo>
                    <a:pt x="64892" y="170099"/>
                  </a:lnTo>
                  <a:lnTo>
                    <a:pt x="60796" y="169021"/>
                  </a:lnTo>
                  <a:lnTo>
                    <a:pt x="56699" y="167512"/>
                  </a:lnTo>
                  <a:lnTo>
                    <a:pt x="52819" y="166002"/>
                  </a:lnTo>
                  <a:lnTo>
                    <a:pt x="48938" y="164278"/>
                  </a:lnTo>
                  <a:lnTo>
                    <a:pt x="45273" y="162337"/>
                  </a:lnTo>
                  <a:lnTo>
                    <a:pt x="41608" y="160397"/>
                  </a:lnTo>
                  <a:lnTo>
                    <a:pt x="38159" y="158026"/>
                  </a:lnTo>
                  <a:lnTo>
                    <a:pt x="34710" y="155654"/>
                  </a:lnTo>
                  <a:lnTo>
                    <a:pt x="31476" y="153067"/>
                  </a:lnTo>
                  <a:lnTo>
                    <a:pt x="28242" y="150480"/>
                  </a:lnTo>
                  <a:lnTo>
                    <a:pt x="25224" y="147462"/>
                  </a:lnTo>
                  <a:lnTo>
                    <a:pt x="22421" y="144444"/>
                  </a:lnTo>
                  <a:lnTo>
                    <a:pt x="19834" y="141426"/>
                  </a:lnTo>
                  <a:lnTo>
                    <a:pt x="17247" y="138192"/>
                  </a:lnTo>
                  <a:lnTo>
                    <a:pt x="14660" y="134742"/>
                  </a:lnTo>
                  <a:lnTo>
                    <a:pt x="12504" y="131293"/>
                  </a:lnTo>
                  <a:lnTo>
                    <a:pt x="10349" y="127628"/>
                  </a:lnTo>
                  <a:lnTo>
                    <a:pt x="8624" y="123963"/>
                  </a:lnTo>
                  <a:lnTo>
                    <a:pt x="6899" y="120082"/>
                  </a:lnTo>
                  <a:lnTo>
                    <a:pt x="5174" y="116202"/>
                  </a:lnTo>
                  <a:lnTo>
                    <a:pt x="3881" y="112106"/>
                  </a:lnTo>
                  <a:lnTo>
                    <a:pt x="2803" y="108010"/>
                  </a:lnTo>
                  <a:lnTo>
                    <a:pt x="1725" y="103914"/>
                  </a:lnTo>
                  <a:lnTo>
                    <a:pt x="1078" y="99602"/>
                  </a:lnTo>
                  <a:lnTo>
                    <a:pt x="432" y="95290"/>
                  </a:lnTo>
                  <a:lnTo>
                    <a:pt x="216" y="90978"/>
                  </a:lnTo>
                  <a:lnTo>
                    <a:pt x="0" y="86451"/>
                  </a:lnTo>
                  <a:lnTo>
                    <a:pt x="0" y="86451"/>
                  </a:lnTo>
                  <a:lnTo>
                    <a:pt x="216" y="81924"/>
                  </a:lnTo>
                  <a:lnTo>
                    <a:pt x="432" y="77612"/>
                  </a:lnTo>
                  <a:lnTo>
                    <a:pt x="1078" y="73300"/>
                  </a:lnTo>
                  <a:lnTo>
                    <a:pt x="1725" y="68989"/>
                  </a:lnTo>
                  <a:lnTo>
                    <a:pt x="2803" y="64892"/>
                  </a:lnTo>
                  <a:lnTo>
                    <a:pt x="3881" y="60796"/>
                  </a:lnTo>
                  <a:lnTo>
                    <a:pt x="5174" y="56700"/>
                  </a:lnTo>
                  <a:lnTo>
                    <a:pt x="6899" y="52820"/>
                  </a:lnTo>
                  <a:lnTo>
                    <a:pt x="8624" y="48939"/>
                  </a:lnTo>
                  <a:lnTo>
                    <a:pt x="10349" y="45274"/>
                  </a:lnTo>
                  <a:lnTo>
                    <a:pt x="12504" y="41609"/>
                  </a:lnTo>
                  <a:lnTo>
                    <a:pt x="14660" y="38160"/>
                  </a:lnTo>
                  <a:lnTo>
                    <a:pt x="17247" y="34710"/>
                  </a:lnTo>
                  <a:lnTo>
                    <a:pt x="19834" y="31476"/>
                  </a:lnTo>
                  <a:lnTo>
                    <a:pt x="22421" y="28458"/>
                  </a:lnTo>
                  <a:lnTo>
                    <a:pt x="25224" y="25440"/>
                  </a:lnTo>
                  <a:lnTo>
                    <a:pt x="28242" y="22637"/>
                  </a:lnTo>
                  <a:lnTo>
                    <a:pt x="31476" y="19835"/>
                  </a:lnTo>
                  <a:lnTo>
                    <a:pt x="34710" y="17248"/>
                  </a:lnTo>
                  <a:lnTo>
                    <a:pt x="38159" y="14876"/>
                  </a:lnTo>
                  <a:lnTo>
                    <a:pt x="41608" y="12505"/>
                  </a:lnTo>
                  <a:lnTo>
                    <a:pt x="45273" y="10565"/>
                  </a:lnTo>
                  <a:lnTo>
                    <a:pt x="48938" y="8624"/>
                  </a:lnTo>
                  <a:lnTo>
                    <a:pt x="52819" y="6900"/>
                  </a:lnTo>
                  <a:lnTo>
                    <a:pt x="56699" y="5391"/>
                  </a:lnTo>
                  <a:lnTo>
                    <a:pt x="60796" y="3881"/>
                  </a:lnTo>
                  <a:lnTo>
                    <a:pt x="64892" y="2803"/>
                  </a:lnTo>
                  <a:lnTo>
                    <a:pt x="68988" y="1941"/>
                  </a:lnTo>
                  <a:lnTo>
                    <a:pt x="73300" y="1079"/>
                  </a:lnTo>
                  <a:lnTo>
                    <a:pt x="77611" y="648"/>
                  </a:lnTo>
                  <a:lnTo>
                    <a:pt x="81923" y="216"/>
                  </a:lnTo>
                  <a:lnTo>
                    <a:pt x="86450" y="1"/>
                  </a:lnTo>
                  <a:lnTo>
                    <a:pt x="86450" y="1"/>
                  </a:lnTo>
                  <a:lnTo>
                    <a:pt x="90762" y="216"/>
                  </a:lnTo>
                  <a:lnTo>
                    <a:pt x="95289" y="648"/>
                  </a:lnTo>
                  <a:lnTo>
                    <a:pt x="99601" y="1079"/>
                  </a:lnTo>
                  <a:lnTo>
                    <a:pt x="103697" y="1941"/>
                  </a:lnTo>
                  <a:lnTo>
                    <a:pt x="108009" y="2803"/>
                  </a:lnTo>
                  <a:lnTo>
                    <a:pt x="112105" y="3881"/>
                  </a:lnTo>
                  <a:lnTo>
                    <a:pt x="115986" y="5391"/>
                  </a:lnTo>
                  <a:lnTo>
                    <a:pt x="120082" y="6900"/>
                  </a:lnTo>
                  <a:lnTo>
                    <a:pt x="123747" y="8624"/>
                  </a:lnTo>
                  <a:lnTo>
                    <a:pt x="127627" y="10565"/>
                  </a:lnTo>
                  <a:lnTo>
                    <a:pt x="131077" y="12505"/>
                  </a:lnTo>
                  <a:lnTo>
                    <a:pt x="134742" y="14876"/>
                  </a:lnTo>
                  <a:lnTo>
                    <a:pt x="137975" y="17248"/>
                  </a:lnTo>
                  <a:lnTo>
                    <a:pt x="141209" y="19835"/>
                  </a:lnTo>
                  <a:lnTo>
                    <a:pt x="144443" y="22637"/>
                  </a:lnTo>
                  <a:lnTo>
                    <a:pt x="147461" y="25440"/>
                  </a:lnTo>
                  <a:lnTo>
                    <a:pt x="150264" y="28458"/>
                  </a:lnTo>
                  <a:lnTo>
                    <a:pt x="153066" y="31476"/>
                  </a:lnTo>
                  <a:lnTo>
                    <a:pt x="155653" y="34710"/>
                  </a:lnTo>
                  <a:lnTo>
                    <a:pt x="158025" y="38160"/>
                  </a:lnTo>
                  <a:lnTo>
                    <a:pt x="160181" y="41609"/>
                  </a:lnTo>
                  <a:lnTo>
                    <a:pt x="162337" y="45274"/>
                  </a:lnTo>
                  <a:lnTo>
                    <a:pt x="164277" y="48939"/>
                  </a:lnTo>
                  <a:lnTo>
                    <a:pt x="166001" y="52820"/>
                  </a:lnTo>
                  <a:lnTo>
                    <a:pt x="167511" y="56700"/>
                  </a:lnTo>
                  <a:lnTo>
                    <a:pt x="168804" y="60796"/>
                  </a:lnTo>
                  <a:lnTo>
                    <a:pt x="170098" y="64892"/>
                  </a:lnTo>
                  <a:lnTo>
                    <a:pt x="170960" y="68989"/>
                  </a:lnTo>
                  <a:lnTo>
                    <a:pt x="171822" y="73300"/>
                  </a:lnTo>
                  <a:lnTo>
                    <a:pt x="172253" y="77612"/>
                  </a:lnTo>
                  <a:lnTo>
                    <a:pt x="172685" y="81924"/>
                  </a:lnTo>
                  <a:lnTo>
                    <a:pt x="172685" y="86451"/>
                  </a:lnTo>
                  <a:close/>
                </a:path>
              </a:pathLst>
            </a:custGeom>
            <a:solidFill>
              <a:srgbClr val="53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1651425" y="696225"/>
              <a:ext cx="4317125" cy="4322550"/>
            </a:xfrm>
            <a:custGeom>
              <a:avLst/>
              <a:gdLst/>
              <a:ahLst/>
              <a:cxnLst/>
              <a:rect l="l" t="t" r="r" b="b"/>
              <a:pathLst>
                <a:path w="172685" h="172902" fill="none" extrusionOk="0">
                  <a:moveTo>
                    <a:pt x="172685" y="86451"/>
                  </a:moveTo>
                  <a:lnTo>
                    <a:pt x="172685" y="86451"/>
                  </a:lnTo>
                  <a:lnTo>
                    <a:pt x="172685" y="90978"/>
                  </a:lnTo>
                  <a:lnTo>
                    <a:pt x="172253" y="95290"/>
                  </a:lnTo>
                  <a:lnTo>
                    <a:pt x="171822" y="99602"/>
                  </a:lnTo>
                  <a:lnTo>
                    <a:pt x="170960" y="103914"/>
                  </a:lnTo>
                  <a:lnTo>
                    <a:pt x="170098" y="108010"/>
                  </a:lnTo>
                  <a:lnTo>
                    <a:pt x="168804" y="112106"/>
                  </a:lnTo>
                  <a:lnTo>
                    <a:pt x="167511" y="116202"/>
                  </a:lnTo>
                  <a:lnTo>
                    <a:pt x="166001" y="120082"/>
                  </a:lnTo>
                  <a:lnTo>
                    <a:pt x="164277" y="123963"/>
                  </a:lnTo>
                  <a:lnTo>
                    <a:pt x="162337" y="127628"/>
                  </a:lnTo>
                  <a:lnTo>
                    <a:pt x="160181" y="131293"/>
                  </a:lnTo>
                  <a:lnTo>
                    <a:pt x="158025" y="134742"/>
                  </a:lnTo>
                  <a:lnTo>
                    <a:pt x="155653" y="138192"/>
                  </a:lnTo>
                  <a:lnTo>
                    <a:pt x="153066" y="141426"/>
                  </a:lnTo>
                  <a:lnTo>
                    <a:pt x="150264" y="144444"/>
                  </a:lnTo>
                  <a:lnTo>
                    <a:pt x="147461" y="147462"/>
                  </a:lnTo>
                  <a:lnTo>
                    <a:pt x="144443" y="150480"/>
                  </a:lnTo>
                  <a:lnTo>
                    <a:pt x="141209" y="153067"/>
                  </a:lnTo>
                  <a:lnTo>
                    <a:pt x="137975" y="155654"/>
                  </a:lnTo>
                  <a:lnTo>
                    <a:pt x="134742" y="158026"/>
                  </a:lnTo>
                  <a:lnTo>
                    <a:pt x="131077" y="160397"/>
                  </a:lnTo>
                  <a:lnTo>
                    <a:pt x="127627" y="162337"/>
                  </a:lnTo>
                  <a:lnTo>
                    <a:pt x="123747" y="164278"/>
                  </a:lnTo>
                  <a:lnTo>
                    <a:pt x="120082" y="166002"/>
                  </a:lnTo>
                  <a:lnTo>
                    <a:pt x="115986" y="167512"/>
                  </a:lnTo>
                  <a:lnTo>
                    <a:pt x="112105" y="169021"/>
                  </a:lnTo>
                  <a:lnTo>
                    <a:pt x="108009" y="170099"/>
                  </a:lnTo>
                  <a:lnTo>
                    <a:pt x="103697" y="170961"/>
                  </a:lnTo>
                  <a:lnTo>
                    <a:pt x="99601" y="171823"/>
                  </a:lnTo>
                  <a:lnTo>
                    <a:pt x="95289" y="172470"/>
                  </a:lnTo>
                  <a:lnTo>
                    <a:pt x="90762" y="172686"/>
                  </a:lnTo>
                  <a:lnTo>
                    <a:pt x="86450" y="172901"/>
                  </a:lnTo>
                  <a:lnTo>
                    <a:pt x="86450" y="172901"/>
                  </a:lnTo>
                  <a:lnTo>
                    <a:pt x="81923" y="172686"/>
                  </a:lnTo>
                  <a:lnTo>
                    <a:pt x="77611" y="172470"/>
                  </a:lnTo>
                  <a:lnTo>
                    <a:pt x="73300" y="171823"/>
                  </a:lnTo>
                  <a:lnTo>
                    <a:pt x="68988" y="170961"/>
                  </a:lnTo>
                  <a:lnTo>
                    <a:pt x="64892" y="170099"/>
                  </a:lnTo>
                  <a:lnTo>
                    <a:pt x="60796" y="169021"/>
                  </a:lnTo>
                  <a:lnTo>
                    <a:pt x="56699" y="167512"/>
                  </a:lnTo>
                  <a:lnTo>
                    <a:pt x="52819" y="166002"/>
                  </a:lnTo>
                  <a:lnTo>
                    <a:pt x="48938" y="164278"/>
                  </a:lnTo>
                  <a:lnTo>
                    <a:pt x="45273" y="162337"/>
                  </a:lnTo>
                  <a:lnTo>
                    <a:pt x="41608" y="160397"/>
                  </a:lnTo>
                  <a:lnTo>
                    <a:pt x="38159" y="158026"/>
                  </a:lnTo>
                  <a:lnTo>
                    <a:pt x="34710" y="155654"/>
                  </a:lnTo>
                  <a:lnTo>
                    <a:pt x="31476" y="153067"/>
                  </a:lnTo>
                  <a:lnTo>
                    <a:pt x="28242" y="150480"/>
                  </a:lnTo>
                  <a:lnTo>
                    <a:pt x="25224" y="147462"/>
                  </a:lnTo>
                  <a:lnTo>
                    <a:pt x="22421" y="144444"/>
                  </a:lnTo>
                  <a:lnTo>
                    <a:pt x="19834" y="141426"/>
                  </a:lnTo>
                  <a:lnTo>
                    <a:pt x="17247" y="138192"/>
                  </a:lnTo>
                  <a:lnTo>
                    <a:pt x="14660" y="134742"/>
                  </a:lnTo>
                  <a:lnTo>
                    <a:pt x="12504" y="131293"/>
                  </a:lnTo>
                  <a:lnTo>
                    <a:pt x="10349" y="127628"/>
                  </a:lnTo>
                  <a:lnTo>
                    <a:pt x="8624" y="123963"/>
                  </a:lnTo>
                  <a:lnTo>
                    <a:pt x="6899" y="120082"/>
                  </a:lnTo>
                  <a:lnTo>
                    <a:pt x="5174" y="116202"/>
                  </a:lnTo>
                  <a:lnTo>
                    <a:pt x="3881" y="112106"/>
                  </a:lnTo>
                  <a:lnTo>
                    <a:pt x="2803" y="108010"/>
                  </a:lnTo>
                  <a:lnTo>
                    <a:pt x="1725" y="103914"/>
                  </a:lnTo>
                  <a:lnTo>
                    <a:pt x="1078" y="99602"/>
                  </a:lnTo>
                  <a:lnTo>
                    <a:pt x="432" y="95290"/>
                  </a:lnTo>
                  <a:lnTo>
                    <a:pt x="216" y="90978"/>
                  </a:lnTo>
                  <a:lnTo>
                    <a:pt x="0" y="86451"/>
                  </a:lnTo>
                  <a:lnTo>
                    <a:pt x="0" y="86451"/>
                  </a:lnTo>
                  <a:lnTo>
                    <a:pt x="216" y="81924"/>
                  </a:lnTo>
                  <a:lnTo>
                    <a:pt x="432" y="77612"/>
                  </a:lnTo>
                  <a:lnTo>
                    <a:pt x="1078" y="73300"/>
                  </a:lnTo>
                  <a:lnTo>
                    <a:pt x="1725" y="68989"/>
                  </a:lnTo>
                  <a:lnTo>
                    <a:pt x="2803" y="64892"/>
                  </a:lnTo>
                  <a:lnTo>
                    <a:pt x="3881" y="60796"/>
                  </a:lnTo>
                  <a:lnTo>
                    <a:pt x="5174" y="56700"/>
                  </a:lnTo>
                  <a:lnTo>
                    <a:pt x="6899" y="52820"/>
                  </a:lnTo>
                  <a:lnTo>
                    <a:pt x="8624" y="48939"/>
                  </a:lnTo>
                  <a:lnTo>
                    <a:pt x="10349" y="45274"/>
                  </a:lnTo>
                  <a:lnTo>
                    <a:pt x="12504" y="41609"/>
                  </a:lnTo>
                  <a:lnTo>
                    <a:pt x="14660" y="38160"/>
                  </a:lnTo>
                  <a:lnTo>
                    <a:pt x="17247" y="34710"/>
                  </a:lnTo>
                  <a:lnTo>
                    <a:pt x="19834" y="31476"/>
                  </a:lnTo>
                  <a:lnTo>
                    <a:pt x="22421" y="28458"/>
                  </a:lnTo>
                  <a:lnTo>
                    <a:pt x="25224" y="25440"/>
                  </a:lnTo>
                  <a:lnTo>
                    <a:pt x="28242" y="22637"/>
                  </a:lnTo>
                  <a:lnTo>
                    <a:pt x="31476" y="19835"/>
                  </a:lnTo>
                  <a:lnTo>
                    <a:pt x="34710" y="17248"/>
                  </a:lnTo>
                  <a:lnTo>
                    <a:pt x="38159" y="14876"/>
                  </a:lnTo>
                  <a:lnTo>
                    <a:pt x="41608" y="12505"/>
                  </a:lnTo>
                  <a:lnTo>
                    <a:pt x="45273" y="10565"/>
                  </a:lnTo>
                  <a:lnTo>
                    <a:pt x="48938" y="8624"/>
                  </a:lnTo>
                  <a:lnTo>
                    <a:pt x="52819" y="6900"/>
                  </a:lnTo>
                  <a:lnTo>
                    <a:pt x="56699" y="5391"/>
                  </a:lnTo>
                  <a:lnTo>
                    <a:pt x="60796" y="3881"/>
                  </a:lnTo>
                  <a:lnTo>
                    <a:pt x="64892" y="2803"/>
                  </a:lnTo>
                  <a:lnTo>
                    <a:pt x="68988" y="1941"/>
                  </a:lnTo>
                  <a:lnTo>
                    <a:pt x="73300" y="1079"/>
                  </a:lnTo>
                  <a:lnTo>
                    <a:pt x="77611" y="648"/>
                  </a:lnTo>
                  <a:lnTo>
                    <a:pt x="81923" y="216"/>
                  </a:lnTo>
                  <a:lnTo>
                    <a:pt x="86450" y="1"/>
                  </a:lnTo>
                  <a:lnTo>
                    <a:pt x="86450" y="1"/>
                  </a:lnTo>
                  <a:lnTo>
                    <a:pt x="90762" y="216"/>
                  </a:lnTo>
                  <a:lnTo>
                    <a:pt x="95289" y="648"/>
                  </a:lnTo>
                  <a:lnTo>
                    <a:pt x="99601" y="1079"/>
                  </a:lnTo>
                  <a:lnTo>
                    <a:pt x="103697" y="1941"/>
                  </a:lnTo>
                  <a:lnTo>
                    <a:pt x="108009" y="2803"/>
                  </a:lnTo>
                  <a:lnTo>
                    <a:pt x="112105" y="3881"/>
                  </a:lnTo>
                  <a:lnTo>
                    <a:pt x="115986" y="5391"/>
                  </a:lnTo>
                  <a:lnTo>
                    <a:pt x="120082" y="6900"/>
                  </a:lnTo>
                  <a:lnTo>
                    <a:pt x="123747" y="8624"/>
                  </a:lnTo>
                  <a:lnTo>
                    <a:pt x="127627" y="10565"/>
                  </a:lnTo>
                  <a:lnTo>
                    <a:pt x="131077" y="12505"/>
                  </a:lnTo>
                  <a:lnTo>
                    <a:pt x="134742" y="14876"/>
                  </a:lnTo>
                  <a:lnTo>
                    <a:pt x="137975" y="17248"/>
                  </a:lnTo>
                  <a:lnTo>
                    <a:pt x="141209" y="19835"/>
                  </a:lnTo>
                  <a:lnTo>
                    <a:pt x="144443" y="22637"/>
                  </a:lnTo>
                  <a:lnTo>
                    <a:pt x="147461" y="25440"/>
                  </a:lnTo>
                  <a:lnTo>
                    <a:pt x="150264" y="28458"/>
                  </a:lnTo>
                  <a:lnTo>
                    <a:pt x="153066" y="31476"/>
                  </a:lnTo>
                  <a:lnTo>
                    <a:pt x="155653" y="34710"/>
                  </a:lnTo>
                  <a:lnTo>
                    <a:pt x="158025" y="38160"/>
                  </a:lnTo>
                  <a:lnTo>
                    <a:pt x="160181" y="41609"/>
                  </a:lnTo>
                  <a:lnTo>
                    <a:pt x="162337" y="45274"/>
                  </a:lnTo>
                  <a:lnTo>
                    <a:pt x="164277" y="48939"/>
                  </a:lnTo>
                  <a:lnTo>
                    <a:pt x="166001" y="52820"/>
                  </a:lnTo>
                  <a:lnTo>
                    <a:pt x="167511" y="56700"/>
                  </a:lnTo>
                  <a:lnTo>
                    <a:pt x="168804" y="60796"/>
                  </a:lnTo>
                  <a:lnTo>
                    <a:pt x="170098" y="64892"/>
                  </a:lnTo>
                  <a:lnTo>
                    <a:pt x="170960" y="68989"/>
                  </a:lnTo>
                  <a:lnTo>
                    <a:pt x="171822" y="73300"/>
                  </a:lnTo>
                  <a:lnTo>
                    <a:pt x="172253" y="77612"/>
                  </a:lnTo>
                  <a:lnTo>
                    <a:pt x="172685" y="81924"/>
                  </a:lnTo>
                  <a:lnTo>
                    <a:pt x="172685" y="864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3559350" y="1353775"/>
              <a:ext cx="2409200" cy="2829600"/>
            </a:xfrm>
            <a:custGeom>
              <a:avLst/>
              <a:gdLst/>
              <a:ahLst/>
              <a:cxnLst/>
              <a:rect l="l" t="t" r="r" b="b"/>
              <a:pathLst>
                <a:path w="96368" h="113184" extrusionOk="0">
                  <a:moveTo>
                    <a:pt x="73731" y="2803"/>
                  </a:moveTo>
                  <a:lnTo>
                    <a:pt x="73731" y="2803"/>
                  </a:lnTo>
                  <a:lnTo>
                    <a:pt x="70713" y="2156"/>
                  </a:lnTo>
                  <a:lnTo>
                    <a:pt x="67264" y="1725"/>
                  </a:lnTo>
                  <a:lnTo>
                    <a:pt x="67264" y="1725"/>
                  </a:lnTo>
                  <a:lnTo>
                    <a:pt x="67264" y="2156"/>
                  </a:lnTo>
                  <a:lnTo>
                    <a:pt x="67479" y="2372"/>
                  </a:lnTo>
                  <a:lnTo>
                    <a:pt x="67479" y="2803"/>
                  </a:lnTo>
                  <a:lnTo>
                    <a:pt x="67264" y="2803"/>
                  </a:lnTo>
                  <a:lnTo>
                    <a:pt x="67264" y="2803"/>
                  </a:lnTo>
                  <a:lnTo>
                    <a:pt x="64461" y="2803"/>
                  </a:lnTo>
                  <a:lnTo>
                    <a:pt x="61874" y="3019"/>
                  </a:lnTo>
                  <a:lnTo>
                    <a:pt x="59287" y="3665"/>
                  </a:lnTo>
                  <a:lnTo>
                    <a:pt x="56915" y="4528"/>
                  </a:lnTo>
                  <a:lnTo>
                    <a:pt x="56915" y="4528"/>
                  </a:lnTo>
                  <a:lnTo>
                    <a:pt x="56700" y="4312"/>
                  </a:lnTo>
                  <a:lnTo>
                    <a:pt x="56700" y="4097"/>
                  </a:lnTo>
                  <a:lnTo>
                    <a:pt x="56700" y="3665"/>
                  </a:lnTo>
                  <a:lnTo>
                    <a:pt x="56915" y="3234"/>
                  </a:lnTo>
                  <a:lnTo>
                    <a:pt x="56700" y="3234"/>
                  </a:lnTo>
                  <a:lnTo>
                    <a:pt x="56484" y="3019"/>
                  </a:lnTo>
                  <a:lnTo>
                    <a:pt x="56484" y="3019"/>
                  </a:lnTo>
                  <a:lnTo>
                    <a:pt x="55406" y="3019"/>
                  </a:lnTo>
                  <a:lnTo>
                    <a:pt x="55406" y="3019"/>
                  </a:lnTo>
                  <a:lnTo>
                    <a:pt x="55191" y="3450"/>
                  </a:lnTo>
                  <a:lnTo>
                    <a:pt x="55191" y="3665"/>
                  </a:lnTo>
                  <a:lnTo>
                    <a:pt x="55406" y="4097"/>
                  </a:lnTo>
                  <a:lnTo>
                    <a:pt x="55622" y="4528"/>
                  </a:lnTo>
                  <a:lnTo>
                    <a:pt x="55622" y="4743"/>
                  </a:lnTo>
                  <a:lnTo>
                    <a:pt x="55406" y="4959"/>
                  </a:lnTo>
                  <a:lnTo>
                    <a:pt x="55406" y="4959"/>
                  </a:lnTo>
                  <a:lnTo>
                    <a:pt x="54328" y="4959"/>
                  </a:lnTo>
                  <a:lnTo>
                    <a:pt x="53466" y="5174"/>
                  </a:lnTo>
                  <a:lnTo>
                    <a:pt x="52819" y="5821"/>
                  </a:lnTo>
                  <a:lnTo>
                    <a:pt x="52388" y="6684"/>
                  </a:lnTo>
                  <a:lnTo>
                    <a:pt x="52388" y="6684"/>
                  </a:lnTo>
                  <a:lnTo>
                    <a:pt x="51526" y="6468"/>
                  </a:lnTo>
                  <a:lnTo>
                    <a:pt x="50879" y="6252"/>
                  </a:lnTo>
                  <a:lnTo>
                    <a:pt x="50448" y="6468"/>
                  </a:lnTo>
                  <a:lnTo>
                    <a:pt x="50448" y="6468"/>
                  </a:lnTo>
                  <a:lnTo>
                    <a:pt x="50232" y="6684"/>
                  </a:lnTo>
                  <a:lnTo>
                    <a:pt x="50448" y="6684"/>
                  </a:lnTo>
                  <a:lnTo>
                    <a:pt x="50663" y="6899"/>
                  </a:lnTo>
                  <a:lnTo>
                    <a:pt x="51095" y="7115"/>
                  </a:lnTo>
                  <a:lnTo>
                    <a:pt x="50879" y="7330"/>
                  </a:lnTo>
                  <a:lnTo>
                    <a:pt x="50879" y="7330"/>
                  </a:lnTo>
                  <a:lnTo>
                    <a:pt x="49801" y="7115"/>
                  </a:lnTo>
                  <a:lnTo>
                    <a:pt x="49154" y="6684"/>
                  </a:lnTo>
                  <a:lnTo>
                    <a:pt x="48508" y="6037"/>
                  </a:lnTo>
                  <a:lnTo>
                    <a:pt x="48292" y="5174"/>
                  </a:lnTo>
                  <a:lnTo>
                    <a:pt x="48292" y="5174"/>
                  </a:lnTo>
                  <a:lnTo>
                    <a:pt x="49154" y="5174"/>
                  </a:lnTo>
                  <a:lnTo>
                    <a:pt x="50232" y="5390"/>
                  </a:lnTo>
                  <a:lnTo>
                    <a:pt x="50232" y="5390"/>
                  </a:lnTo>
                  <a:lnTo>
                    <a:pt x="51095" y="5390"/>
                  </a:lnTo>
                  <a:lnTo>
                    <a:pt x="51957" y="5390"/>
                  </a:lnTo>
                  <a:lnTo>
                    <a:pt x="52604" y="5174"/>
                  </a:lnTo>
                  <a:lnTo>
                    <a:pt x="53035" y="4528"/>
                  </a:lnTo>
                  <a:lnTo>
                    <a:pt x="53035" y="4528"/>
                  </a:lnTo>
                  <a:lnTo>
                    <a:pt x="52388" y="3665"/>
                  </a:lnTo>
                  <a:lnTo>
                    <a:pt x="51095" y="3019"/>
                  </a:lnTo>
                  <a:lnTo>
                    <a:pt x="49801" y="2803"/>
                  </a:lnTo>
                  <a:lnTo>
                    <a:pt x="48292" y="2372"/>
                  </a:lnTo>
                  <a:lnTo>
                    <a:pt x="45705" y="1941"/>
                  </a:lnTo>
                  <a:lnTo>
                    <a:pt x="44411" y="1509"/>
                  </a:lnTo>
                  <a:lnTo>
                    <a:pt x="43549" y="863"/>
                  </a:lnTo>
                  <a:lnTo>
                    <a:pt x="43549" y="863"/>
                  </a:lnTo>
                  <a:lnTo>
                    <a:pt x="42040" y="863"/>
                  </a:lnTo>
                  <a:lnTo>
                    <a:pt x="40531" y="863"/>
                  </a:lnTo>
                  <a:lnTo>
                    <a:pt x="37728" y="1294"/>
                  </a:lnTo>
                  <a:lnTo>
                    <a:pt x="32339" y="2587"/>
                  </a:lnTo>
                  <a:lnTo>
                    <a:pt x="32339" y="2587"/>
                  </a:lnTo>
                  <a:lnTo>
                    <a:pt x="32123" y="3450"/>
                  </a:lnTo>
                  <a:lnTo>
                    <a:pt x="31907" y="3881"/>
                  </a:lnTo>
                  <a:lnTo>
                    <a:pt x="30830" y="5174"/>
                  </a:lnTo>
                  <a:lnTo>
                    <a:pt x="29752" y="6252"/>
                  </a:lnTo>
                  <a:lnTo>
                    <a:pt x="28889" y="7546"/>
                  </a:lnTo>
                  <a:lnTo>
                    <a:pt x="28889" y="7546"/>
                  </a:lnTo>
                  <a:lnTo>
                    <a:pt x="27380" y="7762"/>
                  </a:lnTo>
                  <a:lnTo>
                    <a:pt x="26302" y="8193"/>
                  </a:lnTo>
                  <a:lnTo>
                    <a:pt x="25224" y="8839"/>
                  </a:lnTo>
                  <a:lnTo>
                    <a:pt x="24146" y="9486"/>
                  </a:lnTo>
                  <a:lnTo>
                    <a:pt x="24146" y="9486"/>
                  </a:lnTo>
                  <a:lnTo>
                    <a:pt x="24146" y="10780"/>
                  </a:lnTo>
                  <a:lnTo>
                    <a:pt x="24362" y="11858"/>
                  </a:lnTo>
                  <a:lnTo>
                    <a:pt x="24793" y="12504"/>
                  </a:lnTo>
                  <a:lnTo>
                    <a:pt x="25440" y="12936"/>
                  </a:lnTo>
                  <a:lnTo>
                    <a:pt x="26302" y="13151"/>
                  </a:lnTo>
                  <a:lnTo>
                    <a:pt x="27165" y="12936"/>
                  </a:lnTo>
                  <a:lnTo>
                    <a:pt x="28243" y="12720"/>
                  </a:lnTo>
                  <a:lnTo>
                    <a:pt x="29105" y="12073"/>
                  </a:lnTo>
                  <a:lnTo>
                    <a:pt x="29105" y="12073"/>
                  </a:lnTo>
                  <a:lnTo>
                    <a:pt x="29967" y="13367"/>
                  </a:lnTo>
                  <a:lnTo>
                    <a:pt x="30398" y="14014"/>
                  </a:lnTo>
                  <a:lnTo>
                    <a:pt x="30614" y="14876"/>
                  </a:lnTo>
                  <a:lnTo>
                    <a:pt x="30614" y="14876"/>
                  </a:lnTo>
                  <a:lnTo>
                    <a:pt x="29967" y="15307"/>
                  </a:lnTo>
                  <a:lnTo>
                    <a:pt x="29536" y="15307"/>
                  </a:lnTo>
                  <a:lnTo>
                    <a:pt x="29105" y="15307"/>
                  </a:lnTo>
                  <a:lnTo>
                    <a:pt x="29105" y="15307"/>
                  </a:lnTo>
                  <a:lnTo>
                    <a:pt x="29105" y="14445"/>
                  </a:lnTo>
                  <a:lnTo>
                    <a:pt x="28889" y="14014"/>
                  </a:lnTo>
                  <a:lnTo>
                    <a:pt x="28889" y="13798"/>
                  </a:lnTo>
                  <a:lnTo>
                    <a:pt x="28889" y="13798"/>
                  </a:lnTo>
                  <a:lnTo>
                    <a:pt x="28027" y="13798"/>
                  </a:lnTo>
                  <a:lnTo>
                    <a:pt x="27596" y="14014"/>
                  </a:lnTo>
                  <a:lnTo>
                    <a:pt x="27165" y="14445"/>
                  </a:lnTo>
                  <a:lnTo>
                    <a:pt x="26733" y="14876"/>
                  </a:lnTo>
                  <a:lnTo>
                    <a:pt x="26733" y="14876"/>
                  </a:lnTo>
                  <a:lnTo>
                    <a:pt x="27165" y="16169"/>
                  </a:lnTo>
                  <a:lnTo>
                    <a:pt x="27165" y="16816"/>
                  </a:lnTo>
                  <a:lnTo>
                    <a:pt x="27165" y="17463"/>
                  </a:lnTo>
                  <a:lnTo>
                    <a:pt x="27165" y="17463"/>
                  </a:lnTo>
                  <a:lnTo>
                    <a:pt x="25871" y="17678"/>
                  </a:lnTo>
                  <a:lnTo>
                    <a:pt x="24362" y="17678"/>
                  </a:lnTo>
                  <a:lnTo>
                    <a:pt x="24362" y="17678"/>
                  </a:lnTo>
                  <a:lnTo>
                    <a:pt x="23068" y="19188"/>
                  </a:lnTo>
                  <a:lnTo>
                    <a:pt x="21559" y="20481"/>
                  </a:lnTo>
                  <a:lnTo>
                    <a:pt x="20697" y="21128"/>
                  </a:lnTo>
                  <a:lnTo>
                    <a:pt x="19835" y="21559"/>
                  </a:lnTo>
                  <a:lnTo>
                    <a:pt x="18757" y="21775"/>
                  </a:lnTo>
                  <a:lnTo>
                    <a:pt x="17679" y="21990"/>
                  </a:lnTo>
                  <a:lnTo>
                    <a:pt x="17679" y="21990"/>
                  </a:lnTo>
                  <a:lnTo>
                    <a:pt x="17463" y="22421"/>
                  </a:lnTo>
                  <a:lnTo>
                    <a:pt x="17248" y="22853"/>
                  </a:lnTo>
                  <a:lnTo>
                    <a:pt x="16816" y="22853"/>
                  </a:lnTo>
                  <a:lnTo>
                    <a:pt x="16816" y="22853"/>
                  </a:lnTo>
                  <a:lnTo>
                    <a:pt x="15954" y="22853"/>
                  </a:lnTo>
                  <a:lnTo>
                    <a:pt x="15954" y="22853"/>
                  </a:lnTo>
                  <a:lnTo>
                    <a:pt x="15307" y="22637"/>
                  </a:lnTo>
                  <a:lnTo>
                    <a:pt x="15092" y="22853"/>
                  </a:lnTo>
                  <a:lnTo>
                    <a:pt x="14876" y="23284"/>
                  </a:lnTo>
                  <a:lnTo>
                    <a:pt x="14876" y="23284"/>
                  </a:lnTo>
                  <a:lnTo>
                    <a:pt x="16170" y="23930"/>
                  </a:lnTo>
                  <a:lnTo>
                    <a:pt x="16816" y="24577"/>
                  </a:lnTo>
                  <a:lnTo>
                    <a:pt x="17463" y="25224"/>
                  </a:lnTo>
                  <a:lnTo>
                    <a:pt x="17679" y="26086"/>
                  </a:lnTo>
                  <a:lnTo>
                    <a:pt x="17894" y="26733"/>
                  </a:lnTo>
                  <a:lnTo>
                    <a:pt x="17679" y="27595"/>
                  </a:lnTo>
                  <a:lnTo>
                    <a:pt x="17032" y="28458"/>
                  </a:lnTo>
                  <a:lnTo>
                    <a:pt x="17032" y="28458"/>
                  </a:lnTo>
                  <a:lnTo>
                    <a:pt x="15523" y="28458"/>
                  </a:lnTo>
                  <a:lnTo>
                    <a:pt x="14014" y="28242"/>
                  </a:lnTo>
                  <a:lnTo>
                    <a:pt x="14014" y="28242"/>
                  </a:lnTo>
                  <a:lnTo>
                    <a:pt x="11858" y="28242"/>
                  </a:lnTo>
                  <a:lnTo>
                    <a:pt x="10780" y="28458"/>
                  </a:lnTo>
                  <a:lnTo>
                    <a:pt x="10133" y="28889"/>
                  </a:lnTo>
                  <a:lnTo>
                    <a:pt x="10133" y="28889"/>
                  </a:lnTo>
                  <a:lnTo>
                    <a:pt x="10133" y="29967"/>
                  </a:lnTo>
                  <a:lnTo>
                    <a:pt x="10133" y="30829"/>
                  </a:lnTo>
                  <a:lnTo>
                    <a:pt x="9702" y="32338"/>
                  </a:lnTo>
                  <a:lnTo>
                    <a:pt x="9487" y="33632"/>
                  </a:lnTo>
                  <a:lnTo>
                    <a:pt x="9702" y="34494"/>
                  </a:lnTo>
                  <a:lnTo>
                    <a:pt x="9918" y="35357"/>
                  </a:lnTo>
                  <a:lnTo>
                    <a:pt x="9918" y="35357"/>
                  </a:lnTo>
                  <a:lnTo>
                    <a:pt x="10996" y="35357"/>
                  </a:lnTo>
                  <a:lnTo>
                    <a:pt x="11858" y="35357"/>
                  </a:lnTo>
                  <a:lnTo>
                    <a:pt x="12289" y="36003"/>
                  </a:lnTo>
                  <a:lnTo>
                    <a:pt x="12505" y="36650"/>
                  </a:lnTo>
                  <a:lnTo>
                    <a:pt x="12505" y="36650"/>
                  </a:lnTo>
                  <a:lnTo>
                    <a:pt x="12074" y="37512"/>
                  </a:lnTo>
                  <a:lnTo>
                    <a:pt x="11427" y="38375"/>
                  </a:lnTo>
                  <a:lnTo>
                    <a:pt x="9918" y="39453"/>
                  </a:lnTo>
                  <a:lnTo>
                    <a:pt x="9271" y="40099"/>
                  </a:lnTo>
                  <a:lnTo>
                    <a:pt x="8624" y="40746"/>
                  </a:lnTo>
                  <a:lnTo>
                    <a:pt x="8193" y="41609"/>
                  </a:lnTo>
                  <a:lnTo>
                    <a:pt x="8193" y="42902"/>
                  </a:lnTo>
                  <a:lnTo>
                    <a:pt x="8193" y="42902"/>
                  </a:lnTo>
                  <a:lnTo>
                    <a:pt x="5822" y="44842"/>
                  </a:lnTo>
                  <a:lnTo>
                    <a:pt x="3666" y="46998"/>
                  </a:lnTo>
                  <a:lnTo>
                    <a:pt x="1725" y="49585"/>
                  </a:lnTo>
                  <a:lnTo>
                    <a:pt x="1" y="52172"/>
                  </a:lnTo>
                  <a:lnTo>
                    <a:pt x="1" y="52172"/>
                  </a:lnTo>
                  <a:lnTo>
                    <a:pt x="648" y="53250"/>
                  </a:lnTo>
                  <a:lnTo>
                    <a:pt x="1079" y="54328"/>
                  </a:lnTo>
                  <a:lnTo>
                    <a:pt x="863" y="55622"/>
                  </a:lnTo>
                  <a:lnTo>
                    <a:pt x="648" y="56915"/>
                  </a:lnTo>
                  <a:lnTo>
                    <a:pt x="216" y="59502"/>
                  </a:lnTo>
                  <a:lnTo>
                    <a:pt x="1" y="60796"/>
                  </a:lnTo>
                  <a:lnTo>
                    <a:pt x="1" y="62089"/>
                  </a:lnTo>
                  <a:lnTo>
                    <a:pt x="1" y="62089"/>
                  </a:lnTo>
                  <a:lnTo>
                    <a:pt x="2588" y="64245"/>
                  </a:lnTo>
                  <a:lnTo>
                    <a:pt x="3450" y="65323"/>
                  </a:lnTo>
                  <a:lnTo>
                    <a:pt x="3881" y="66185"/>
                  </a:lnTo>
                  <a:lnTo>
                    <a:pt x="4097" y="67048"/>
                  </a:lnTo>
                  <a:lnTo>
                    <a:pt x="4097" y="67048"/>
                  </a:lnTo>
                  <a:lnTo>
                    <a:pt x="4744" y="67479"/>
                  </a:lnTo>
                  <a:lnTo>
                    <a:pt x="5606" y="67910"/>
                  </a:lnTo>
                  <a:lnTo>
                    <a:pt x="6900" y="69204"/>
                  </a:lnTo>
                  <a:lnTo>
                    <a:pt x="8193" y="70282"/>
                  </a:lnTo>
                  <a:lnTo>
                    <a:pt x="9055" y="70497"/>
                  </a:lnTo>
                  <a:lnTo>
                    <a:pt x="9918" y="70713"/>
                  </a:lnTo>
                  <a:lnTo>
                    <a:pt x="9918" y="70713"/>
                  </a:lnTo>
                  <a:lnTo>
                    <a:pt x="10996" y="70713"/>
                  </a:lnTo>
                  <a:lnTo>
                    <a:pt x="12074" y="70282"/>
                  </a:lnTo>
                  <a:lnTo>
                    <a:pt x="12074" y="70282"/>
                  </a:lnTo>
                  <a:lnTo>
                    <a:pt x="12936" y="70066"/>
                  </a:lnTo>
                  <a:lnTo>
                    <a:pt x="14014" y="69850"/>
                  </a:lnTo>
                  <a:lnTo>
                    <a:pt x="15092" y="69850"/>
                  </a:lnTo>
                  <a:lnTo>
                    <a:pt x="16170" y="70282"/>
                  </a:lnTo>
                  <a:lnTo>
                    <a:pt x="16170" y="70282"/>
                  </a:lnTo>
                  <a:lnTo>
                    <a:pt x="17463" y="69635"/>
                  </a:lnTo>
                  <a:lnTo>
                    <a:pt x="18972" y="68988"/>
                  </a:lnTo>
                  <a:lnTo>
                    <a:pt x="20697" y="68557"/>
                  </a:lnTo>
                  <a:lnTo>
                    <a:pt x="22853" y="68772"/>
                  </a:lnTo>
                  <a:lnTo>
                    <a:pt x="22853" y="68772"/>
                  </a:lnTo>
                  <a:lnTo>
                    <a:pt x="23284" y="69204"/>
                  </a:lnTo>
                  <a:lnTo>
                    <a:pt x="23500" y="69850"/>
                  </a:lnTo>
                  <a:lnTo>
                    <a:pt x="23931" y="70497"/>
                  </a:lnTo>
                  <a:lnTo>
                    <a:pt x="24362" y="70713"/>
                  </a:lnTo>
                  <a:lnTo>
                    <a:pt x="24362" y="70713"/>
                  </a:lnTo>
                  <a:lnTo>
                    <a:pt x="25224" y="70713"/>
                  </a:lnTo>
                  <a:lnTo>
                    <a:pt x="25871" y="70713"/>
                  </a:lnTo>
                  <a:lnTo>
                    <a:pt x="25871" y="70713"/>
                  </a:lnTo>
                  <a:lnTo>
                    <a:pt x="26949" y="70497"/>
                  </a:lnTo>
                  <a:lnTo>
                    <a:pt x="26949" y="70497"/>
                  </a:lnTo>
                  <a:lnTo>
                    <a:pt x="27811" y="71144"/>
                  </a:lnTo>
                  <a:lnTo>
                    <a:pt x="28243" y="71791"/>
                  </a:lnTo>
                  <a:lnTo>
                    <a:pt x="28243" y="72653"/>
                  </a:lnTo>
                  <a:lnTo>
                    <a:pt x="28243" y="73515"/>
                  </a:lnTo>
                  <a:lnTo>
                    <a:pt x="27596" y="75240"/>
                  </a:lnTo>
                  <a:lnTo>
                    <a:pt x="27380" y="76102"/>
                  </a:lnTo>
                  <a:lnTo>
                    <a:pt x="27380" y="76965"/>
                  </a:lnTo>
                  <a:lnTo>
                    <a:pt x="27380" y="76965"/>
                  </a:lnTo>
                  <a:lnTo>
                    <a:pt x="27811" y="77827"/>
                  </a:lnTo>
                  <a:lnTo>
                    <a:pt x="28458" y="78474"/>
                  </a:lnTo>
                  <a:lnTo>
                    <a:pt x="29320" y="79121"/>
                  </a:lnTo>
                  <a:lnTo>
                    <a:pt x="29967" y="79983"/>
                  </a:lnTo>
                  <a:lnTo>
                    <a:pt x="29967" y="79983"/>
                  </a:lnTo>
                  <a:lnTo>
                    <a:pt x="31045" y="81923"/>
                  </a:lnTo>
                  <a:lnTo>
                    <a:pt x="31692" y="83864"/>
                  </a:lnTo>
                  <a:lnTo>
                    <a:pt x="32554" y="87960"/>
                  </a:lnTo>
                  <a:lnTo>
                    <a:pt x="32554" y="87960"/>
                  </a:lnTo>
                  <a:lnTo>
                    <a:pt x="31692" y="89469"/>
                  </a:lnTo>
                  <a:lnTo>
                    <a:pt x="30830" y="91193"/>
                  </a:lnTo>
                  <a:lnTo>
                    <a:pt x="30398" y="92056"/>
                  </a:lnTo>
                  <a:lnTo>
                    <a:pt x="30183" y="92918"/>
                  </a:lnTo>
                  <a:lnTo>
                    <a:pt x="30183" y="93780"/>
                  </a:lnTo>
                  <a:lnTo>
                    <a:pt x="30183" y="94858"/>
                  </a:lnTo>
                  <a:lnTo>
                    <a:pt x="30183" y="94858"/>
                  </a:lnTo>
                  <a:lnTo>
                    <a:pt x="30614" y="95936"/>
                  </a:lnTo>
                  <a:lnTo>
                    <a:pt x="31476" y="97230"/>
                  </a:lnTo>
                  <a:lnTo>
                    <a:pt x="32339" y="98523"/>
                  </a:lnTo>
                  <a:lnTo>
                    <a:pt x="32985" y="100032"/>
                  </a:lnTo>
                  <a:lnTo>
                    <a:pt x="32985" y="100032"/>
                  </a:lnTo>
                  <a:lnTo>
                    <a:pt x="33201" y="101326"/>
                  </a:lnTo>
                  <a:lnTo>
                    <a:pt x="33417" y="102620"/>
                  </a:lnTo>
                  <a:lnTo>
                    <a:pt x="33632" y="103913"/>
                  </a:lnTo>
                  <a:lnTo>
                    <a:pt x="33848" y="105207"/>
                  </a:lnTo>
                  <a:lnTo>
                    <a:pt x="33848" y="105207"/>
                  </a:lnTo>
                  <a:lnTo>
                    <a:pt x="34710" y="106500"/>
                  </a:lnTo>
                  <a:lnTo>
                    <a:pt x="35572" y="107794"/>
                  </a:lnTo>
                  <a:lnTo>
                    <a:pt x="36435" y="109087"/>
                  </a:lnTo>
                  <a:lnTo>
                    <a:pt x="36650" y="109734"/>
                  </a:lnTo>
                  <a:lnTo>
                    <a:pt x="36866" y="110381"/>
                  </a:lnTo>
                  <a:lnTo>
                    <a:pt x="36866" y="110381"/>
                  </a:lnTo>
                  <a:lnTo>
                    <a:pt x="36650" y="111243"/>
                  </a:lnTo>
                  <a:lnTo>
                    <a:pt x="36866" y="112105"/>
                  </a:lnTo>
                  <a:lnTo>
                    <a:pt x="37297" y="112752"/>
                  </a:lnTo>
                  <a:lnTo>
                    <a:pt x="37944" y="113183"/>
                  </a:lnTo>
                  <a:lnTo>
                    <a:pt x="37944" y="113183"/>
                  </a:lnTo>
                  <a:lnTo>
                    <a:pt x="40746" y="112968"/>
                  </a:lnTo>
                  <a:lnTo>
                    <a:pt x="43118" y="112321"/>
                  </a:lnTo>
                  <a:lnTo>
                    <a:pt x="45489" y="111674"/>
                  </a:lnTo>
                  <a:lnTo>
                    <a:pt x="47430" y="110596"/>
                  </a:lnTo>
                  <a:lnTo>
                    <a:pt x="49154" y="109303"/>
                  </a:lnTo>
                  <a:lnTo>
                    <a:pt x="50663" y="107578"/>
                  </a:lnTo>
                  <a:lnTo>
                    <a:pt x="51526" y="105638"/>
                  </a:lnTo>
                  <a:lnTo>
                    <a:pt x="52173" y="103266"/>
                  </a:lnTo>
                  <a:lnTo>
                    <a:pt x="52173" y="103266"/>
                  </a:lnTo>
                  <a:lnTo>
                    <a:pt x="53250" y="103051"/>
                  </a:lnTo>
                  <a:lnTo>
                    <a:pt x="53897" y="102620"/>
                  </a:lnTo>
                  <a:lnTo>
                    <a:pt x="54544" y="101973"/>
                  </a:lnTo>
                  <a:lnTo>
                    <a:pt x="54975" y="101110"/>
                  </a:lnTo>
                  <a:lnTo>
                    <a:pt x="55191" y="100248"/>
                  </a:lnTo>
                  <a:lnTo>
                    <a:pt x="55191" y="99386"/>
                  </a:lnTo>
                  <a:lnTo>
                    <a:pt x="54975" y="98308"/>
                  </a:lnTo>
                  <a:lnTo>
                    <a:pt x="54544" y="97445"/>
                  </a:lnTo>
                  <a:lnTo>
                    <a:pt x="54544" y="97445"/>
                  </a:lnTo>
                  <a:lnTo>
                    <a:pt x="55191" y="96583"/>
                  </a:lnTo>
                  <a:lnTo>
                    <a:pt x="56053" y="95936"/>
                  </a:lnTo>
                  <a:lnTo>
                    <a:pt x="57778" y="94643"/>
                  </a:lnTo>
                  <a:lnTo>
                    <a:pt x="59502" y="93565"/>
                  </a:lnTo>
                  <a:lnTo>
                    <a:pt x="60365" y="92918"/>
                  </a:lnTo>
                  <a:lnTo>
                    <a:pt x="61012" y="92056"/>
                  </a:lnTo>
                  <a:lnTo>
                    <a:pt x="61012" y="92056"/>
                  </a:lnTo>
                  <a:lnTo>
                    <a:pt x="61012" y="90331"/>
                  </a:lnTo>
                  <a:lnTo>
                    <a:pt x="61012" y="89038"/>
                  </a:lnTo>
                  <a:lnTo>
                    <a:pt x="60580" y="86451"/>
                  </a:lnTo>
                  <a:lnTo>
                    <a:pt x="59934" y="84079"/>
                  </a:lnTo>
                  <a:lnTo>
                    <a:pt x="59502" y="82786"/>
                  </a:lnTo>
                  <a:lnTo>
                    <a:pt x="59287" y="81492"/>
                  </a:lnTo>
                  <a:lnTo>
                    <a:pt x="59287" y="81492"/>
                  </a:lnTo>
                  <a:lnTo>
                    <a:pt x="59934" y="79983"/>
                  </a:lnTo>
                  <a:lnTo>
                    <a:pt x="60796" y="78905"/>
                  </a:lnTo>
                  <a:lnTo>
                    <a:pt x="62521" y="76749"/>
                  </a:lnTo>
                  <a:lnTo>
                    <a:pt x="64677" y="74809"/>
                  </a:lnTo>
                  <a:lnTo>
                    <a:pt x="66617" y="72869"/>
                  </a:lnTo>
                  <a:lnTo>
                    <a:pt x="68773" y="70713"/>
                  </a:lnTo>
                  <a:lnTo>
                    <a:pt x="69635" y="69635"/>
                  </a:lnTo>
                  <a:lnTo>
                    <a:pt x="70282" y="68557"/>
                  </a:lnTo>
                  <a:lnTo>
                    <a:pt x="70929" y="67263"/>
                  </a:lnTo>
                  <a:lnTo>
                    <a:pt x="71575" y="65970"/>
                  </a:lnTo>
                  <a:lnTo>
                    <a:pt x="71791" y="64245"/>
                  </a:lnTo>
                  <a:lnTo>
                    <a:pt x="71791" y="62736"/>
                  </a:lnTo>
                  <a:lnTo>
                    <a:pt x="71791" y="62736"/>
                  </a:lnTo>
                  <a:lnTo>
                    <a:pt x="69419" y="63167"/>
                  </a:lnTo>
                  <a:lnTo>
                    <a:pt x="66617" y="63814"/>
                  </a:lnTo>
                  <a:lnTo>
                    <a:pt x="65539" y="63814"/>
                  </a:lnTo>
                  <a:lnTo>
                    <a:pt x="64461" y="63598"/>
                  </a:lnTo>
                  <a:lnTo>
                    <a:pt x="64245" y="63383"/>
                  </a:lnTo>
                  <a:lnTo>
                    <a:pt x="64030" y="62952"/>
                  </a:lnTo>
                  <a:lnTo>
                    <a:pt x="63814" y="62305"/>
                  </a:lnTo>
                  <a:lnTo>
                    <a:pt x="63814" y="61658"/>
                  </a:lnTo>
                  <a:lnTo>
                    <a:pt x="63814" y="61658"/>
                  </a:lnTo>
                  <a:lnTo>
                    <a:pt x="66617" y="61227"/>
                  </a:lnTo>
                  <a:lnTo>
                    <a:pt x="69419" y="60149"/>
                  </a:lnTo>
                  <a:lnTo>
                    <a:pt x="72006" y="58855"/>
                  </a:lnTo>
                  <a:lnTo>
                    <a:pt x="73084" y="58209"/>
                  </a:lnTo>
                  <a:lnTo>
                    <a:pt x="74162" y="57346"/>
                  </a:lnTo>
                  <a:lnTo>
                    <a:pt x="74162" y="57346"/>
                  </a:lnTo>
                  <a:lnTo>
                    <a:pt x="75456" y="56915"/>
                  </a:lnTo>
                  <a:lnTo>
                    <a:pt x="76534" y="56484"/>
                  </a:lnTo>
                  <a:lnTo>
                    <a:pt x="77396" y="55837"/>
                  </a:lnTo>
                  <a:lnTo>
                    <a:pt x="78043" y="54975"/>
                  </a:lnTo>
                  <a:lnTo>
                    <a:pt x="79336" y="53250"/>
                  </a:lnTo>
                  <a:lnTo>
                    <a:pt x="80414" y="51310"/>
                  </a:lnTo>
                  <a:lnTo>
                    <a:pt x="80414" y="51310"/>
                  </a:lnTo>
                  <a:lnTo>
                    <a:pt x="79983" y="50663"/>
                  </a:lnTo>
                  <a:lnTo>
                    <a:pt x="79336" y="50232"/>
                  </a:lnTo>
                  <a:lnTo>
                    <a:pt x="78043" y="49370"/>
                  </a:lnTo>
                  <a:lnTo>
                    <a:pt x="76965" y="48723"/>
                  </a:lnTo>
                  <a:lnTo>
                    <a:pt x="76318" y="48076"/>
                  </a:lnTo>
                  <a:lnTo>
                    <a:pt x="76103" y="47429"/>
                  </a:lnTo>
                  <a:lnTo>
                    <a:pt x="76103" y="47429"/>
                  </a:lnTo>
                  <a:lnTo>
                    <a:pt x="75456" y="48076"/>
                  </a:lnTo>
                  <a:lnTo>
                    <a:pt x="74593" y="48723"/>
                  </a:lnTo>
                  <a:lnTo>
                    <a:pt x="73300" y="49154"/>
                  </a:lnTo>
                  <a:lnTo>
                    <a:pt x="71791" y="49154"/>
                  </a:lnTo>
                  <a:lnTo>
                    <a:pt x="71791" y="49154"/>
                  </a:lnTo>
                  <a:lnTo>
                    <a:pt x="71575" y="48292"/>
                  </a:lnTo>
                  <a:lnTo>
                    <a:pt x="71144" y="47429"/>
                  </a:lnTo>
                  <a:lnTo>
                    <a:pt x="70497" y="46783"/>
                  </a:lnTo>
                  <a:lnTo>
                    <a:pt x="69635" y="46351"/>
                  </a:lnTo>
                  <a:lnTo>
                    <a:pt x="68988" y="45705"/>
                  </a:lnTo>
                  <a:lnTo>
                    <a:pt x="68341" y="45058"/>
                  </a:lnTo>
                  <a:lnTo>
                    <a:pt x="67910" y="44196"/>
                  </a:lnTo>
                  <a:lnTo>
                    <a:pt x="67695" y="43118"/>
                  </a:lnTo>
                  <a:lnTo>
                    <a:pt x="67695" y="43118"/>
                  </a:lnTo>
                  <a:lnTo>
                    <a:pt x="68341" y="42902"/>
                  </a:lnTo>
                  <a:lnTo>
                    <a:pt x="68988" y="42687"/>
                  </a:lnTo>
                  <a:lnTo>
                    <a:pt x="68988" y="42687"/>
                  </a:lnTo>
                  <a:lnTo>
                    <a:pt x="70497" y="44196"/>
                  </a:lnTo>
                  <a:lnTo>
                    <a:pt x="72006" y="45705"/>
                  </a:lnTo>
                  <a:lnTo>
                    <a:pt x="73084" y="46351"/>
                  </a:lnTo>
                  <a:lnTo>
                    <a:pt x="74162" y="46567"/>
                  </a:lnTo>
                  <a:lnTo>
                    <a:pt x="75456" y="46567"/>
                  </a:lnTo>
                  <a:lnTo>
                    <a:pt x="76749" y="46136"/>
                  </a:lnTo>
                  <a:lnTo>
                    <a:pt x="76749" y="46136"/>
                  </a:lnTo>
                  <a:lnTo>
                    <a:pt x="77180" y="46998"/>
                  </a:lnTo>
                  <a:lnTo>
                    <a:pt x="77827" y="47429"/>
                  </a:lnTo>
                  <a:lnTo>
                    <a:pt x="78690" y="47861"/>
                  </a:lnTo>
                  <a:lnTo>
                    <a:pt x="79552" y="48076"/>
                  </a:lnTo>
                  <a:lnTo>
                    <a:pt x="81708" y="48292"/>
                  </a:lnTo>
                  <a:lnTo>
                    <a:pt x="83864" y="48076"/>
                  </a:lnTo>
                  <a:lnTo>
                    <a:pt x="83864" y="48076"/>
                  </a:lnTo>
                  <a:lnTo>
                    <a:pt x="86882" y="48076"/>
                  </a:lnTo>
                  <a:lnTo>
                    <a:pt x="86882" y="48076"/>
                  </a:lnTo>
                  <a:lnTo>
                    <a:pt x="87744" y="48939"/>
                  </a:lnTo>
                  <a:lnTo>
                    <a:pt x="88391" y="49585"/>
                  </a:lnTo>
                  <a:lnTo>
                    <a:pt x="89469" y="50232"/>
                  </a:lnTo>
                  <a:lnTo>
                    <a:pt x="90331" y="50879"/>
                  </a:lnTo>
                  <a:lnTo>
                    <a:pt x="90331" y="50879"/>
                  </a:lnTo>
                  <a:lnTo>
                    <a:pt x="90331" y="51310"/>
                  </a:lnTo>
                  <a:lnTo>
                    <a:pt x="90331" y="51526"/>
                  </a:lnTo>
                  <a:lnTo>
                    <a:pt x="90762" y="52172"/>
                  </a:lnTo>
                  <a:lnTo>
                    <a:pt x="92056" y="53250"/>
                  </a:lnTo>
                  <a:lnTo>
                    <a:pt x="92056" y="53250"/>
                  </a:lnTo>
                  <a:lnTo>
                    <a:pt x="92487" y="53035"/>
                  </a:lnTo>
                  <a:lnTo>
                    <a:pt x="92918" y="52819"/>
                  </a:lnTo>
                  <a:lnTo>
                    <a:pt x="92918" y="52819"/>
                  </a:lnTo>
                  <a:lnTo>
                    <a:pt x="93349" y="52603"/>
                  </a:lnTo>
                  <a:lnTo>
                    <a:pt x="93996" y="52388"/>
                  </a:lnTo>
                  <a:lnTo>
                    <a:pt x="93996" y="52388"/>
                  </a:lnTo>
                  <a:lnTo>
                    <a:pt x="94212" y="54759"/>
                  </a:lnTo>
                  <a:lnTo>
                    <a:pt x="94859" y="56700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55837"/>
                  </a:lnTo>
                  <a:lnTo>
                    <a:pt x="95936" y="51526"/>
                  </a:lnTo>
                  <a:lnTo>
                    <a:pt x="95505" y="47214"/>
                  </a:lnTo>
                  <a:lnTo>
                    <a:pt x="94643" y="43118"/>
                  </a:lnTo>
                  <a:lnTo>
                    <a:pt x="93781" y="39022"/>
                  </a:lnTo>
                  <a:lnTo>
                    <a:pt x="92703" y="34925"/>
                  </a:lnTo>
                  <a:lnTo>
                    <a:pt x="91409" y="31045"/>
                  </a:lnTo>
                  <a:lnTo>
                    <a:pt x="89900" y="27164"/>
                  </a:lnTo>
                  <a:lnTo>
                    <a:pt x="88175" y="23499"/>
                  </a:lnTo>
                  <a:lnTo>
                    <a:pt x="86451" y="19834"/>
                  </a:lnTo>
                  <a:lnTo>
                    <a:pt x="84295" y="16169"/>
                  </a:lnTo>
                  <a:lnTo>
                    <a:pt x="82139" y="12720"/>
                  </a:lnTo>
                  <a:lnTo>
                    <a:pt x="79983" y="9486"/>
                  </a:lnTo>
                  <a:lnTo>
                    <a:pt x="77396" y="6252"/>
                  </a:lnTo>
                  <a:lnTo>
                    <a:pt x="74809" y="3019"/>
                  </a:lnTo>
                  <a:lnTo>
                    <a:pt x="72006" y="0"/>
                  </a:lnTo>
                  <a:lnTo>
                    <a:pt x="72006" y="0"/>
                  </a:lnTo>
                  <a:lnTo>
                    <a:pt x="71791" y="863"/>
                  </a:lnTo>
                  <a:lnTo>
                    <a:pt x="72006" y="1725"/>
                  </a:lnTo>
                  <a:lnTo>
                    <a:pt x="72222" y="1941"/>
                  </a:lnTo>
                  <a:lnTo>
                    <a:pt x="72438" y="2372"/>
                  </a:lnTo>
                  <a:lnTo>
                    <a:pt x="73731" y="2803"/>
                  </a:lnTo>
                  <a:close/>
                  <a:moveTo>
                    <a:pt x="48076" y="25440"/>
                  </a:moveTo>
                  <a:lnTo>
                    <a:pt x="48076" y="25440"/>
                  </a:lnTo>
                  <a:lnTo>
                    <a:pt x="48723" y="25224"/>
                  </a:lnTo>
                  <a:lnTo>
                    <a:pt x="49154" y="25440"/>
                  </a:lnTo>
                  <a:lnTo>
                    <a:pt x="50017" y="25871"/>
                  </a:lnTo>
                  <a:lnTo>
                    <a:pt x="50663" y="26518"/>
                  </a:lnTo>
                  <a:lnTo>
                    <a:pt x="51310" y="27164"/>
                  </a:lnTo>
                  <a:lnTo>
                    <a:pt x="51310" y="27164"/>
                  </a:lnTo>
                  <a:lnTo>
                    <a:pt x="51957" y="27164"/>
                  </a:lnTo>
                  <a:lnTo>
                    <a:pt x="52388" y="27164"/>
                  </a:lnTo>
                  <a:lnTo>
                    <a:pt x="53035" y="26733"/>
                  </a:lnTo>
                  <a:lnTo>
                    <a:pt x="53035" y="26733"/>
                  </a:lnTo>
                  <a:lnTo>
                    <a:pt x="53035" y="26302"/>
                  </a:lnTo>
                  <a:lnTo>
                    <a:pt x="52819" y="26086"/>
                  </a:lnTo>
                  <a:lnTo>
                    <a:pt x="52604" y="26086"/>
                  </a:lnTo>
                  <a:lnTo>
                    <a:pt x="52388" y="25655"/>
                  </a:lnTo>
                  <a:lnTo>
                    <a:pt x="52388" y="25655"/>
                  </a:lnTo>
                  <a:lnTo>
                    <a:pt x="52819" y="25224"/>
                  </a:lnTo>
                  <a:lnTo>
                    <a:pt x="53466" y="25008"/>
                  </a:lnTo>
                  <a:lnTo>
                    <a:pt x="54113" y="24793"/>
                  </a:lnTo>
                  <a:lnTo>
                    <a:pt x="54975" y="24793"/>
                  </a:lnTo>
                  <a:lnTo>
                    <a:pt x="54975" y="24793"/>
                  </a:lnTo>
                  <a:lnTo>
                    <a:pt x="54975" y="25440"/>
                  </a:lnTo>
                  <a:lnTo>
                    <a:pt x="54760" y="25871"/>
                  </a:lnTo>
                  <a:lnTo>
                    <a:pt x="54544" y="26086"/>
                  </a:lnTo>
                  <a:lnTo>
                    <a:pt x="54328" y="26518"/>
                  </a:lnTo>
                  <a:lnTo>
                    <a:pt x="54328" y="26518"/>
                  </a:lnTo>
                  <a:lnTo>
                    <a:pt x="54760" y="27164"/>
                  </a:lnTo>
                  <a:lnTo>
                    <a:pt x="55622" y="27595"/>
                  </a:lnTo>
                  <a:lnTo>
                    <a:pt x="57131" y="28242"/>
                  </a:lnTo>
                  <a:lnTo>
                    <a:pt x="57778" y="28673"/>
                  </a:lnTo>
                  <a:lnTo>
                    <a:pt x="58425" y="29105"/>
                  </a:lnTo>
                  <a:lnTo>
                    <a:pt x="59071" y="29751"/>
                  </a:lnTo>
                  <a:lnTo>
                    <a:pt x="59071" y="30614"/>
                  </a:lnTo>
                  <a:lnTo>
                    <a:pt x="59071" y="30614"/>
                  </a:lnTo>
                  <a:lnTo>
                    <a:pt x="57778" y="31045"/>
                  </a:lnTo>
                  <a:lnTo>
                    <a:pt x="56700" y="31045"/>
                  </a:lnTo>
                  <a:lnTo>
                    <a:pt x="55406" y="30829"/>
                  </a:lnTo>
                  <a:lnTo>
                    <a:pt x="54328" y="30614"/>
                  </a:lnTo>
                  <a:lnTo>
                    <a:pt x="54328" y="30614"/>
                  </a:lnTo>
                  <a:lnTo>
                    <a:pt x="52819" y="30182"/>
                  </a:lnTo>
                  <a:lnTo>
                    <a:pt x="51526" y="29967"/>
                  </a:lnTo>
                  <a:lnTo>
                    <a:pt x="50232" y="30182"/>
                  </a:lnTo>
                  <a:lnTo>
                    <a:pt x="49586" y="30398"/>
                  </a:lnTo>
                  <a:lnTo>
                    <a:pt x="48939" y="30829"/>
                  </a:lnTo>
                  <a:lnTo>
                    <a:pt x="48939" y="30829"/>
                  </a:lnTo>
                  <a:lnTo>
                    <a:pt x="48508" y="31045"/>
                  </a:lnTo>
                  <a:lnTo>
                    <a:pt x="48292" y="30829"/>
                  </a:lnTo>
                  <a:lnTo>
                    <a:pt x="48292" y="30829"/>
                  </a:lnTo>
                  <a:lnTo>
                    <a:pt x="48076" y="30614"/>
                  </a:lnTo>
                  <a:lnTo>
                    <a:pt x="47861" y="30614"/>
                  </a:lnTo>
                  <a:lnTo>
                    <a:pt x="47861" y="30614"/>
                  </a:lnTo>
                  <a:lnTo>
                    <a:pt x="47214" y="30829"/>
                  </a:lnTo>
                  <a:lnTo>
                    <a:pt x="46998" y="31260"/>
                  </a:lnTo>
                  <a:lnTo>
                    <a:pt x="46998" y="31260"/>
                  </a:lnTo>
                  <a:lnTo>
                    <a:pt x="46567" y="31476"/>
                  </a:lnTo>
                  <a:lnTo>
                    <a:pt x="46352" y="31692"/>
                  </a:lnTo>
                  <a:lnTo>
                    <a:pt x="45921" y="31692"/>
                  </a:lnTo>
                  <a:lnTo>
                    <a:pt x="45921" y="31692"/>
                  </a:lnTo>
                  <a:lnTo>
                    <a:pt x="46136" y="30182"/>
                  </a:lnTo>
                  <a:lnTo>
                    <a:pt x="46352" y="28458"/>
                  </a:lnTo>
                  <a:lnTo>
                    <a:pt x="46998" y="26733"/>
                  </a:lnTo>
                  <a:lnTo>
                    <a:pt x="47430" y="26086"/>
                  </a:lnTo>
                  <a:lnTo>
                    <a:pt x="48076" y="25440"/>
                  </a:lnTo>
                  <a:close/>
                  <a:moveTo>
                    <a:pt x="34710" y="14445"/>
                  </a:moveTo>
                  <a:lnTo>
                    <a:pt x="34710" y="14445"/>
                  </a:lnTo>
                  <a:lnTo>
                    <a:pt x="34710" y="14014"/>
                  </a:lnTo>
                  <a:lnTo>
                    <a:pt x="34494" y="13798"/>
                  </a:lnTo>
                  <a:lnTo>
                    <a:pt x="34279" y="13582"/>
                  </a:lnTo>
                  <a:lnTo>
                    <a:pt x="34279" y="13151"/>
                  </a:lnTo>
                  <a:lnTo>
                    <a:pt x="34279" y="13151"/>
                  </a:lnTo>
                  <a:lnTo>
                    <a:pt x="34926" y="12720"/>
                  </a:lnTo>
                  <a:lnTo>
                    <a:pt x="35357" y="12289"/>
                  </a:lnTo>
                  <a:lnTo>
                    <a:pt x="35788" y="12073"/>
                  </a:lnTo>
                  <a:lnTo>
                    <a:pt x="36219" y="11426"/>
                  </a:lnTo>
                  <a:lnTo>
                    <a:pt x="36219" y="11426"/>
                  </a:lnTo>
                  <a:lnTo>
                    <a:pt x="36004" y="10995"/>
                  </a:lnTo>
                  <a:lnTo>
                    <a:pt x="35572" y="10780"/>
                  </a:lnTo>
                  <a:lnTo>
                    <a:pt x="35141" y="10564"/>
                  </a:lnTo>
                  <a:lnTo>
                    <a:pt x="34926" y="10133"/>
                  </a:lnTo>
                  <a:lnTo>
                    <a:pt x="34926" y="10133"/>
                  </a:lnTo>
                  <a:lnTo>
                    <a:pt x="34926" y="9271"/>
                  </a:lnTo>
                  <a:lnTo>
                    <a:pt x="35357" y="8624"/>
                  </a:lnTo>
                  <a:lnTo>
                    <a:pt x="35788" y="8193"/>
                  </a:lnTo>
                  <a:lnTo>
                    <a:pt x="36435" y="7762"/>
                  </a:lnTo>
                  <a:lnTo>
                    <a:pt x="37728" y="7115"/>
                  </a:lnTo>
                  <a:lnTo>
                    <a:pt x="38159" y="6684"/>
                  </a:lnTo>
                  <a:lnTo>
                    <a:pt x="38375" y="5821"/>
                  </a:lnTo>
                  <a:lnTo>
                    <a:pt x="38375" y="5821"/>
                  </a:lnTo>
                  <a:lnTo>
                    <a:pt x="39453" y="5606"/>
                  </a:lnTo>
                  <a:lnTo>
                    <a:pt x="40100" y="5821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40315" y="6684"/>
                  </a:lnTo>
                  <a:lnTo>
                    <a:pt x="39884" y="6899"/>
                  </a:lnTo>
                  <a:lnTo>
                    <a:pt x="39237" y="7330"/>
                  </a:lnTo>
                  <a:lnTo>
                    <a:pt x="38375" y="7762"/>
                  </a:lnTo>
                  <a:lnTo>
                    <a:pt x="38159" y="7977"/>
                  </a:lnTo>
                  <a:lnTo>
                    <a:pt x="37944" y="8408"/>
                  </a:lnTo>
                  <a:lnTo>
                    <a:pt x="37944" y="8408"/>
                  </a:lnTo>
                  <a:lnTo>
                    <a:pt x="37728" y="9486"/>
                  </a:lnTo>
                  <a:lnTo>
                    <a:pt x="37944" y="10133"/>
                  </a:lnTo>
                  <a:lnTo>
                    <a:pt x="38375" y="10780"/>
                  </a:lnTo>
                  <a:lnTo>
                    <a:pt x="38806" y="10995"/>
                  </a:lnTo>
                  <a:lnTo>
                    <a:pt x="39237" y="11211"/>
                  </a:lnTo>
                  <a:lnTo>
                    <a:pt x="39884" y="11211"/>
                  </a:lnTo>
                  <a:lnTo>
                    <a:pt x="41393" y="11211"/>
                  </a:lnTo>
                  <a:lnTo>
                    <a:pt x="41393" y="11211"/>
                  </a:lnTo>
                  <a:lnTo>
                    <a:pt x="42902" y="10995"/>
                  </a:lnTo>
                  <a:lnTo>
                    <a:pt x="43765" y="11211"/>
                  </a:lnTo>
                  <a:lnTo>
                    <a:pt x="44411" y="11426"/>
                  </a:lnTo>
                  <a:lnTo>
                    <a:pt x="44411" y="11426"/>
                  </a:lnTo>
                  <a:lnTo>
                    <a:pt x="42902" y="11642"/>
                  </a:lnTo>
                  <a:lnTo>
                    <a:pt x="41178" y="11642"/>
                  </a:lnTo>
                  <a:lnTo>
                    <a:pt x="39884" y="12073"/>
                  </a:lnTo>
                  <a:lnTo>
                    <a:pt x="39453" y="12289"/>
                  </a:lnTo>
                  <a:lnTo>
                    <a:pt x="39022" y="12936"/>
                  </a:lnTo>
                  <a:lnTo>
                    <a:pt x="39022" y="12936"/>
                  </a:lnTo>
                  <a:lnTo>
                    <a:pt x="39237" y="12936"/>
                  </a:lnTo>
                  <a:lnTo>
                    <a:pt x="39884" y="12936"/>
                  </a:lnTo>
                  <a:lnTo>
                    <a:pt x="39884" y="12936"/>
                  </a:lnTo>
                  <a:lnTo>
                    <a:pt x="40315" y="12936"/>
                  </a:lnTo>
                  <a:lnTo>
                    <a:pt x="40746" y="12936"/>
                  </a:lnTo>
                  <a:lnTo>
                    <a:pt x="40962" y="13151"/>
                  </a:lnTo>
                  <a:lnTo>
                    <a:pt x="40962" y="13798"/>
                  </a:lnTo>
                  <a:lnTo>
                    <a:pt x="40962" y="13798"/>
                  </a:lnTo>
                  <a:lnTo>
                    <a:pt x="40531" y="14014"/>
                  </a:lnTo>
                  <a:lnTo>
                    <a:pt x="40315" y="14014"/>
                  </a:lnTo>
                  <a:lnTo>
                    <a:pt x="39884" y="13798"/>
                  </a:lnTo>
                  <a:lnTo>
                    <a:pt x="39884" y="13798"/>
                  </a:lnTo>
                  <a:lnTo>
                    <a:pt x="39453" y="13582"/>
                  </a:lnTo>
                  <a:lnTo>
                    <a:pt x="39022" y="13582"/>
                  </a:lnTo>
                  <a:lnTo>
                    <a:pt x="39022" y="13582"/>
                  </a:lnTo>
                  <a:lnTo>
                    <a:pt x="38591" y="14014"/>
                  </a:lnTo>
                  <a:lnTo>
                    <a:pt x="38159" y="14445"/>
                  </a:lnTo>
                  <a:lnTo>
                    <a:pt x="38159" y="15307"/>
                  </a:lnTo>
                  <a:lnTo>
                    <a:pt x="38159" y="16169"/>
                  </a:lnTo>
                  <a:lnTo>
                    <a:pt x="38159" y="16169"/>
                  </a:lnTo>
                  <a:lnTo>
                    <a:pt x="37513" y="16385"/>
                  </a:lnTo>
                  <a:lnTo>
                    <a:pt x="36866" y="16601"/>
                  </a:lnTo>
                  <a:lnTo>
                    <a:pt x="35788" y="16601"/>
                  </a:lnTo>
                  <a:lnTo>
                    <a:pt x="35788" y="16601"/>
                  </a:lnTo>
                  <a:lnTo>
                    <a:pt x="34279" y="16601"/>
                  </a:lnTo>
                  <a:lnTo>
                    <a:pt x="33632" y="16816"/>
                  </a:lnTo>
                  <a:lnTo>
                    <a:pt x="32985" y="17247"/>
                  </a:lnTo>
                  <a:lnTo>
                    <a:pt x="32985" y="17247"/>
                  </a:lnTo>
                  <a:lnTo>
                    <a:pt x="32554" y="17032"/>
                  </a:lnTo>
                  <a:lnTo>
                    <a:pt x="32123" y="16816"/>
                  </a:lnTo>
                  <a:lnTo>
                    <a:pt x="31045" y="17032"/>
                  </a:lnTo>
                  <a:lnTo>
                    <a:pt x="31045" y="17032"/>
                  </a:lnTo>
                  <a:lnTo>
                    <a:pt x="29752" y="17032"/>
                  </a:lnTo>
                  <a:lnTo>
                    <a:pt x="29320" y="16816"/>
                  </a:lnTo>
                  <a:lnTo>
                    <a:pt x="29105" y="16385"/>
                  </a:lnTo>
                  <a:lnTo>
                    <a:pt x="29105" y="16385"/>
                  </a:lnTo>
                  <a:lnTo>
                    <a:pt x="30614" y="16169"/>
                  </a:lnTo>
                  <a:lnTo>
                    <a:pt x="32123" y="15738"/>
                  </a:lnTo>
                  <a:lnTo>
                    <a:pt x="34710" y="14445"/>
                  </a:lnTo>
                  <a:close/>
                  <a:moveTo>
                    <a:pt x="50232" y="41177"/>
                  </a:moveTo>
                  <a:lnTo>
                    <a:pt x="50232" y="41177"/>
                  </a:lnTo>
                  <a:lnTo>
                    <a:pt x="49586" y="41177"/>
                  </a:lnTo>
                  <a:lnTo>
                    <a:pt x="49154" y="41393"/>
                  </a:lnTo>
                  <a:lnTo>
                    <a:pt x="48723" y="41609"/>
                  </a:lnTo>
                  <a:lnTo>
                    <a:pt x="48292" y="41824"/>
                  </a:lnTo>
                  <a:lnTo>
                    <a:pt x="48292" y="41824"/>
                  </a:lnTo>
                  <a:lnTo>
                    <a:pt x="47214" y="41824"/>
                  </a:lnTo>
                  <a:lnTo>
                    <a:pt x="46352" y="41609"/>
                  </a:lnTo>
                  <a:lnTo>
                    <a:pt x="44411" y="40746"/>
                  </a:lnTo>
                  <a:lnTo>
                    <a:pt x="44411" y="40746"/>
                  </a:lnTo>
                  <a:lnTo>
                    <a:pt x="42902" y="40315"/>
                  </a:lnTo>
                  <a:lnTo>
                    <a:pt x="41609" y="39884"/>
                  </a:lnTo>
                  <a:lnTo>
                    <a:pt x="40315" y="39884"/>
                  </a:lnTo>
                  <a:lnTo>
                    <a:pt x="38806" y="40099"/>
                  </a:lnTo>
                  <a:lnTo>
                    <a:pt x="38806" y="40099"/>
                  </a:lnTo>
                  <a:lnTo>
                    <a:pt x="38591" y="40746"/>
                  </a:lnTo>
                  <a:lnTo>
                    <a:pt x="38591" y="41393"/>
                  </a:lnTo>
                  <a:lnTo>
                    <a:pt x="38591" y="42040"/>
                  </a:lnTo>
                  <a:lnTo>
                    <a:pt x="38375" y="42471"/>
                  </a:lnTo>
                  <a:lnTo>
                    <a:pt x="38375" y="42471"/>
                  </a:lnTo>
                  <a:lnTo>
                    <a:pt x="35788" y="41609"/>
                  </a:lnTo>
                  <a:lnTo>
                    <a:pt x="33632" y="40531"/>
                  </a:lnTo>
                  <a:lnTo>
                    <a:pt x="31261" y="39668"/>
                  </a:lnTo>
                  <a:lnTo>
                    <a:pt x="28889" y="38806"/>
                  </a:lnTo>
                  <a:lnTo>
                    <a:pt x="28889" y="38806"/>
                  </a:lnTo>
                  <a:lnTo>
                    <a:pt x="29105" y="37944"/>
                  </a:lnTo>
                  <a:lnTo>
                    <a:pt x="29320" y="36866"/>
                  </a:lnTo>
                  <a:lnTo>
                    <a:pt x="29320" y="36003"/>
                  </a:lnTo>
                  <a:lnTo>
                    <a:pt x="28889" y="35141"/>
                  </a:lnTo>
                  <a:lnTo>
                    <a:pt x="28889" y="35141"/>
                  </a:lnTo>
                  <a:lnTo>
                    <a:pt x="25224" y="35357"/>
                  </a:lnTo>
                  <a:lnTo>
                    <a:pt x="21775" y="35357"/>
                  </a:lnTo>
                  <a:lnTo>
                    <a:pt x="21775" y="35357"/>
                  </a:lnTo>
                  <a:lnTo>
                    <a:pt x="21128" y="35357"/>
                  </a:lnTo>
                  <a:lnTo>
                    <a:pt x="20481" y="35572"/>
                  </a:lnTo>
                  <a:lnTo>
                    <a:pt x="19188" y="36003"/>
                  </a:lnTo>
                  <a:lnTo>
                    <a:pt x="18110" y="36650"/>
                  </a:lnTo>
                  <a:lnTo>
                    <a:pt x="16816" y="37081"/>
                  </a:lnTo>
                  <a:lnTo>
                    <a:pt x="16816" y="37081"/>
                  </a:lnTo>
                  <a:lnTo>
                    <a:pt x="15954" y="37297"/>
                  </a:lnTo>
                  <a:lnTo>
                    <a:pt x="15092" y="37297"/>
                  </a:lnTo>
                  <a:lnTo>
                    <a:pt x="14014" y="37081"/>
                  </a:lnTo>
                  <a:lnTo>
                    <a:pt x="13583" y="36866"/>
                  </a:lnTo>
                  <a:lnTo>
                    <a:pt x="13367" y="36434"/>
                  </a:lnTo>
                  <a:lnTo>
                    <a:pt x="13367" y="36434"/>
                  </a:lnTo>
                  <a:lnTo>
                    <a:pt x="13798" y="36219"/>
                  </a:lnTo>
                  <a:lnTo>
                    <a:pt x="14661" y="35788"/>
                  </a:lnTo>
                  <a:lnTo>
                    <a:pt x="16170" y="35357"/>
                  </a:lnTo>
                  <a:lnTo>
                    <a:pt x="17463" y="34925"/>
                  </a:lnTo>
                  <a:lnTo>
                    <a:pt x="18110" y="34710"/>
                  </a:lnTo>
                  <a:lnTo>
                    <a:pt x="18541" y="34063"/>
                  </a:lnTo>
                  <a:lnTo>
                    <a:pt x="18541" y="34063"/>
                  </a:lnTo>
                  <a:lnTo>
                    <a:pt x="18541" y="33201"/>
                  </a:lnTo>
                  <a:lnTo>
                    <a:pt x="18972" y="32338"/>
                  </a:lnTo>
                  <a:lnTo>
                    <a:pt x="19403" y="31692"/>
                  </a:lnTo>
                  <a:lnTo>
                    <a:pt x="20050" y="31260"/>
                  </a:lnTo>
                  <a:lnTo>
                    <a:pt x="21559" y="30182"/>
                  </a:lnTo>
                  <a:lnTo>
                    <a:pt x="21991" y="29536"/>
                  </a:lnTo>
                  <a:lnTo>
                    <a:pt x="22422" y="28673"/>
                  </a:lnTo>
                  <a:lnTo>
                    <a:pt x="22422" y="28673"/>
                  </a:lnTo>
                  <a:lnTo>
                    <a:pt x="23931" y="28889"/>
                  </a:lnTo>
                  <a:lnTo>
                    <a:pt x="25224" y="28673"/>
                  </a:lnTo>
                  <a:lnTo>
                    <a:pt x="26302" y="28242"/>
                  </a:lnTo>
                  <a:lnTo>
                    <a:pt x="27380" y="27380"/>
                  </a:lnTo>
                  <a:lnTo>
                    <a:pt x="27380" y="27380"/>
                  </a:lnTo>
                  <a:lnTo>
                    <a:pt x="28243" y="28242"/>
                  </a:lnTo>
                  <a:lnTo>
                    <a:pt x="28889" y="28889"/>
                  </a:lnTo>
                  <a:lnTo>
                    <a:pt x="30830" y="30182"/>
                  </a:lnTo>
                  <a:lnTo>
                    <a:pt x="32770" y="31476"/>
                  </a:lnTo>
                  <a:lnTo>
                    <a:pt x="34279" y="32770"/>
                  </a:lnTo>
                  <a:lnTo>
                    <a:pt x="34279" y="32770"/>
                  </a:lnTo>
                  <a:lnTo>
                    <a:pt x="34494" y="33201"/>
                  </a:lnTo>
                  <a:lnTo>
                    <a:pt x="34279" y="33632"/>
                  </a:lnTo>
                  <a:lnTo>
                    <a:pt x="34063" y="34063"/>
                  </a:lnTo>
                  <a:lnTo>
                    <a:pt x="34063" y="34063"/>
                  </a:lnTo>
                  <a:lnTo>
                    <a:pt x="34494" y="34063"/>
                  </a:lnTo>
                  <a:lnTo>
                    <a:pt x="34926" y="34063"/>
                  </a:lnTo>
                  <a:lnTo>
                    <a:pt x="35357" y="33416"/>
                  </a:lnTo>
                  <a:lnTo>
                    <a:pt x="35357" y="32770"/>
                  </a:lnTo>
                  <a:lnTo>
                    <a:pt x="35357" y="32554"/>
                  </a:lnTo>
                  <a:lnTo>
                    <a:pt x="35141" y="32338"/>
                  </a:lnTo>
                  <a:lnTo>
                    <a:pt x="35141" y="32338"/>
                  </a:lnTo>
                  <a:lnTo>
                    <a:pt x="35141" y="32123"/>
                  </a:lnTo>
                  <a:lnTo>
                    <a:pt x="35357" y="31907"/>
                  </a:lnTo>
                  <a:lnTo>
                    <a:pt x="36219" y="31907"/>
                  </a:lnTo>
                  <a:lnTo>
                    <a:pt x="36219" y="31907"/>
                  </a:lnTo>
                  <a:lnTo>
                    <a:pt x="36435" y="31907"/>
                  </a:lnTo>
                  <a:lnTo>
                    <a:pt x="36435" y="31907"/>
                  </a:lnTo>
                  <a:lnTo>
                    <a:pt x="35788" y="31260"/>
                  </a:lnTo>
                  <a:lnTo>
                    <a:pt x="34926" y="30614"/>
                  </a:lnTo>
                  <a:lnTo>
                    <a:pt x="33201" y="29536"/>
                  </a:lnTo>
                  <a:lnTo>
                    <a:pt x="32554" y="29105"/>
                  </a:lnTo>
                  <a:lnTo>
                    <a:pt x="31692" y="28458"/>
                  </a:lnTo>
                  <a:lnTo>
                    <a:pt x="31261" y="27595"/>
                  </a:lnTo>
                  <a:lnTo>
                    <a:pt x="30830" y="26518"/>
                  </a:lnTo>
                  <a:lnTo>
                    <a:pt x="30830" y="26518"/>
                  </a:lnTo>
                  <a:lnTo>
                    <a:pt x="31692" y="26733"/>
                  </a:lnTo>
                  <a:lnTo>
                    <a:pt x="32554" y="26949"/>
                  </a:lnTo>
                  <a:lnTo>
                    <a:pt x="34279" y="28242"/>
                  </a:lnTo>
                  <a:lnTo>
                    <a:pt x="35788" y="29320"/>
                  </a:lnTo>
                  <a:lnTo>
                    <a:pt x="36650" y="29751"/>
                  </a:lnTo>
                  <a:lnTo>
                    <a:pt x="37513" y="30182"/>
                  </a:lnTo>
                  <a:lnTo>
                    <a:pt x="37513" y="30182"/>
                  </a:lnTo>
                  <a:lnTo>
                    <a:pt x="37728" y="31260"/>
                  </a:lnTo>
                  <a:lnTo>
                    <a:pt x="37944" y="31907"/>
                  </a:lnTo>
                  <a:lnTo>
                    <a:pt x="38806" y="33201"/>
                  </a:lnTo>
                  <a:lnTo>
                    <a:pt x="39669" y="34494"/>
                  </a:lnTo>
                  <a:lnTo>
                    <a:pt x="40100" y="35141"/>
                  </a:lnTo>
                  <a:lnTo>
                    <a:pt x="40315" y="35788"/>
                  </a:lnTo>
                  <a:lnTo>
                    <a:pt x="40315" y="35788"/>
                  </a:lnTo>
                  <a:lnTo>
                    <a:pt x="41178" y="35788"/>
                  </a:lnTo>
                  <a:lnTo>
                    <a:pt x="41178" y="35788"/>
                  </a:lnTo>
                  <a:lnTo>
                    <a:pt x="41609" y="35357"/>
                  </a:lnTo>
                  <a:lnTo>
                    <a:pt x="41824" y="34925"/>
                  </a:lnTo>
                  <a:lnTo>
                    <a:pt x="42256" y="34710"/>
                  </a:lnTo>
                  <a:lnTo>
                    <a:pt x="42687" y="34494"/>
                  </a:lnTo>
                  <a:lnTo>
                    <a:pt x="42687" y="34494"/>
                  </a:lnTo>
                  <a:lnTo>
                    <a:pt x="42687" y="33847"/>
                  </a:lnTo>
                  <a:lnTo>
                    <a:pt x="42471" y="33632"/>
                  </a:lnTo>
                  <a:lnTo>
                    <a:pt x="42040" y="33201"/>
                  </a:lnTo>
                  <a:lnTo>
                    <a:pt x="41393" y="32770"/>
                  </a:lnTo>
                  <a:lnTo>
                    <a:pt x="41393" y="32554"/>
                  </a:lnTo>
                  <a:lnTo>
                    <a:pt x="41393" y="32123"/>
                  </a:lnTo>
                  <a:lnTo>
                    <a:pt x="41393" y="32123"/>
                  </a:lnTo>
                  <a:lnTo>
                    <a:pt x="42040" y="31907"/>
                  </a:lnTo>
                  <a:lnTo>
                    <a:pt x="42471" y="31692"/>
                  </a:lnTo>
                  <a:lnTo>
                    <a:pt x="42471" y="31692"/>
                  </a:lnTo>
                  <a:lnTo>
                    <a:pt x="43118" y="31260"/>
                  </a:lnTo>
                  <a:lnTo>
                    <a:pt x="43334" y="31260"/>
                  </a:lnTo>
                  <a:lnTo>
                    <a:pt x="43549" y="31476"/>
                  </a:lnTo>
                  <a:lnTo>
                    <a:pt x="43549" y="31476"/>
                  </a:lnTo>
                  <a:lnTo>
                    <a:pt x="44196" y="32123"/>
                  </a:lnTo>
                  <a:lnTo>
                    <a:pt x="44411" y="32985"/>
                  </a:lnTo>
                  <a:lnTo>
                    <a:pt x="45274" y="34494"/>
                  </a:lnTo>
                  <a:lnTo>
                    <a:pt x="45705" y="35141"/>
                  </a:lnTo>
                  <a:lnTo>
                    <a:pt x="46136" y="35788"/>
                  </a:lnTo>
                  <a:lnTo>
                    <a:pt x="46998" y="36219"/>
                  </a:lnTo>
                  <a:lnTo>
                    <a:pt x="48076" y="36219"/>
                  </a:lnTo>
                  <a:lnTo>
                    <a:pt x="48076" y="36219"/>
                  </a:lnTo>
                  <a:lnTo>
                    <a:pt x="48723" y="36219"/>
                  </a:lnTo>
                  <a:lnTo>
                    <a:pt x="48939" y="36003"/>
                  </a:lnTo>
                  <a:lnTo>
                    <a:pt x="48939" y="36003"/>
                  </a:lnTo>
                  <a:lnTo>
                    <a:pt x="49370" y="35572"/>
                  </a:lnTo>
                  <a:lnTo>
                    <a:pt x="49801" y="35572"/>
                  </a:lnTo>
                  <a:lnTo>
                    <a:pt x="49801" y="35572"/>
                  </a:lnTo>
                  <a:lnTo>
                    <a:pt x="50448" y="36003"/>
                  </a:lnTo>
                  <a:lnTo>
                    <a:pt x="51310" y="36434"/>
                  </a:lnTo>
                  <a:lnTo>
                    <a:pt x="51310" y="36434"/>
                  </a:lnTo>
                  <a:lnTo>
                    <a:pt x="51957" y="36219"/>
                  </a:lnTo>
                  <a:lnTo>
                    <a:pt x="52604" y="36003"/>
                  </a:lnTo>
                  <a:lnTo>
                    <a:pt x="53250" y="35788"/>
                  </a:lnTo>
                  <a:lnTo>
                    <a:pt x="54113" y="35788"/>
                  </a:lnTo>
                  <a:lnTo>
                    <a:pt x="54113" y="35788"/>
                  </a:lnTo>
                  <a:lnTo>
                    <a:pt x="54328" y="36434"/>
                  </a:lnTo>
                  <a:lnTo>
                    <a:pt x="54544" y="37297"/>
                  </a:lnTo>
                  <a:lnTo>
                    <a:pt x="54328" y="38806"/>
                  </a:lnTo>
                  <a:lnTo>
                    <a:pt x="53682" y="40315"/>
                  </a:lnTo>
                  <a:lnTo>
                    <a:pt x="53035" y="41609"/>
                  </a:lnTo>
                  <a:lnTo>
                    <a:pt x="53035" y="41609"/>
                  </a:lnTo>
                  <a:lnTo>
                    <a:pt x="52604" y="41609"/>
                  </a:lnTo>
                  <a:lnTo>
                    <a:pt x="52173" y="41609"/>
                  </a:lnTo>
                  <a:lnTo>
                    <a:pt x="51526" y="41393"/>
                  </a:lnTo>
                  <a:lnTo>
                    <a:pt x="51526" y="41393"/>
                  </a:lnTo>
                  <a:lnTo>
                    <a:pt x="50879" y="41177"/>
                  </a:lnTo>
                  <a:lnTo>
                    <a:pt x="50232" y="41177"/>
                  </a:lnTo>
                  <a:close/>
                  <a:moveTo>
                    <a:pt x="57131" y="54328"/>
                  </a:moveTo>
                  <a:lnTo>
                    <a:pt x="57131" y="54328"/>
                  </a:lnTo>
                  <a:lnTo>
                    <a:pt x="56915" y="52819"/>
                  </a:lnTo>
                  <a:lnTo>
                    <a:pt x="56484" y="51741"/>
                  </a:lnTo>
                  <a:lnTo>
                    <a:pt x="55837" y="50448"/>
                  </a:lnTo>
                  <a:lnTo>
                    <a:pt x="55191" y="49585"/>
                  </a:lnTo>
                  <a:lnTo>
                    <a:pt x="53897" y="47429"/>
                  </a:lnTo>
                  <a:lnTo>
                    <a:pt x="53466" y="46351"/>
                  </a:lnTo>
                  <a:lnTo>
                    <a:pt x="53035" y="45274"/>
                  </a:lnTo>
                  <a:lnTo>
                    <a:pt x="53035" y="45274"/>
                  </a:lnTo>
                  <a:lnTo>
                    <a:pt x="54328" y="45274"/>
                  </a:lnTo>
                  <a:lnTo>
                    <a:pt x="54328" y="45274"/>
                  </a:lnTo>
                  <a:lnTo>
                    <a:pt x="56700" y="48292"/>
                  </a:lnTo>
                  <a:lnTo>
                    <a:pt x="57778" y="49801"/>
                  </a:lnTo>
                  <a:lnTo>
                    <a:pt x="58425" y="51741"/>
                  </a:lnTo>
                  <a:lnTo>
                    <a:pt x="58425" y="51741"/>
                  </a:lnTo>
                  <a:lnTo>
                    <a:pt x="58856" y="52388"/>
                  </a:lnTo>
                  <a:lnTo>
                    <a:pt x="59502" y="53250"/>
                  </a:lnTo>
                  <a:lnTo>
                    <a:pt x="60796" y="54544"/>
                  </a:lnTo>
                  <a:lnTo>
                    <a:pt x="61443" y="55406"/>
                  </a:lnTo>
                  <a:lnTo>
                    <a:pt x="61874" y="56053"/>
                  </a:lnTo>
                  <a:lnTo>
                    <a:pt x="62089" y="56700"/>
                  </a:lnTo>
                  <a:lnTo>
                    <a:pt x="61874" y="57562"/>
                  </a:lnTo>
                  <a:lnTo>
                    <a:pt x="61874" y="57562"/>
                  </a:lnTo>
                  <a:lnTo>
                    <a:pt x="62521" y="58209"/>
                  </a:lnTo>
                  <a:lnTo>
                    <a:pt x="63167" y="59287"/>
                  </a:lnTo>
                  <a:lnTo>
                    <a:pt x="63814" y="61443"/>
                  </a:lnTo>
                  <a:lnTo>
                    <a:pt x="63814" y="61443"/>
                  </a:lnTo>
                  <a:lnTo>
                    <a:pt x="62736" y="60796"/>
                  </a:lnTo>
                  <a:lnTo>
                    <a:pt x="61658" y="60149"/>
                  </a:lnTo>
                  <a:lnTo>
                    <a:pt x="59934" y="58209"/>
                  </a:lnTo>
                  <a:lnTo>
                    <a:pt x="57131" y="54328"/>
                  </a:lnTo>
                  <a:close/>
                  <a:moveTo>
                    <a:pt x="71791" y="35357"/>
                  </a:moveTo>
                  <a:lnTo>
                    <a:pt x="71791" y="35357"/>
                  </a:lnTo>
                  <a:lnTo>
                    <a:pt x="71144" y="35572"/>
                  </a:lnTo>
                  <a:lnTo>
                    <a:pt x="70497" y="35788"/>
                  </a:lnTo>
                  <a:lnTo>
                    <a:pt x="69851" y="35572"/>
                  </a:lnTo>
                  <a:lnTo>
                    <a:pt x="69204" y="35357"/>
                  </a:lnTo>
                  <a:lnTo>
                    <a:pt x="67910" y="34710"/>
                  </a:lnTo>
                  <a:lnTo>
                    <a:pt x="67048" y="33847"/>
                  </a:lnTo>
                  <a:lnTo>
                    <a:pt x="67048" y="33847"/>
                  </a:lnTo>
                  <a:lnTo>
                    <a:pt x="67264" y="32770"/>
                  </a:lnTo>
                  <a:lnTo>
                    <a:pt x="67479" y="32338"/>
                  </a:lnTo>
                  <a:lnTo>
                    <a:pt x="67695" y="32123"/>
                  </a:lnTo>
                  <a:lnTo>
                    <a:pt x="67695" y="32123"/>
                  </a:lnTo>
                  <a:lnTo>
                    <a:pt x="66832" y="30829"/>
                  </a:lnTo>
                  <a:lnTo>
                    <a:pt x="65754" y="29751"/>
                  </a:lnTo>
                  <a:lnTo>
                    <a:pt x="64892" y="28673"/>
                  </a:lnTo>
                  <a:lnTo>
                    <a:pt x="64030" y="27164"/>
                  </a:lnTo>
                  <a:lnTo>
                    <a:pt x="64030" y="27164"/>
                  </a:lnTo>
                  <a:lnTo>
                    <a:pt x="64892" y="26086"/>
                  </a:lnTo>
                  <a:lnTo>
                    <a:pt x="65970" y="25440"/>
                  </a:lnTo>
                  <a:lnTo>
                    <a:pt x="67264" y="25008"/>
                  </a:lnTo>
                  <a:lnTo>
                    <a:pt x="69204" y="24793"/>
                  </a:lnTo>
                  <a:lnTo>
                    <a:pt x="69204" y="24793"/>
                  </a:lnTo>
                  <a:lnTo>
                    <a:pt x="69204" y="25440"/>
                  </a:lnTo>
                  <a:lnTo>
                    <a:pt x="69419" y="25871"/>
                  </a:lnTo>
                  <a:lnTo>
                    <a:pt x="69419" y="26302"/>
                  </a:lnTo>
                  <a:lnTo>
                    <a:pt x="69419" y="26302"/>
                  </a:lnTo>
                  <a:lnTo>
                    <a:pt x="68557" y="26302"/>
                  </a:lnTo>
                  <a:lnTo>
                    <a:pt x="68126" y="26518"/>
                  </a:lnTo>
                  <a:lnTo>
                    <a:pt x="67695" y="26733"/>
                  </a:lnTo>
                  <a:lnTo>
                    <a:pt x="67264" y="27164"/>
                  </a:lnTo>
                  <a:lnTo>
                    <a:pt x="67264" y="27164"/>
                  </a:lnTo>
                  <a:lnTo>
                    <a:pt x="68126" y="28458"/>
                  </a:lnTo>
                  <a:lnTo>
                    <a:pt x="69204" y="29536"/>
                  </a:lnTo>
                  <a:lnTo>
                    <a:pt x="70497" y="30182"/>
                  </a:lnTo>
                  <a:lnTo>
                    <a:pt x="71575" y="30829"/>
                  </a:lnTo>
                  <a:lnTo>
                    <a:pt x="71575" y="30829"/>
                  </a:lnTo>
                  <a:lnTo>
                    <a:pt x="71791" y="31260"/>
                  </a:lnTo>
                  <a:lnTo>
                    <a:pt x="71575" y="31260"/>
                  </a:lnTo>
                  <a:lnTo>
                    <a:pt x="70929" y="31476"/>
                  </a:lnTo>
                  <a:lnTo>
                    <a:pt x="70929" y="31476"/>
                  </a:lnTo>
                  <a:lnTo>
                    <a:pt x="70497" y="31476"/>
                  </a:lnTo>
                  <a:lnTo>
                    <a:pt x="70497" y="31476"/>
                  </a:lnTo>
                  <a:lnTo>
                    <a:pt x="70713" y="31907"/>
                  </a:lnTo>
                  <a:lnTo>
                    <a:pt x="70929" y="32338"/>
                  </a:lnTo>
                  <a:lnTo>
                    <a:pt x="71575" y="33416"/>
                  </a:lnTo>
                  <a:lnTo>
                    <a:pt x="72006" y="34279"/>
                  </a:lnTo>
                  <a:lnTo>
                    <a:pt x="72006" y="34710"/>
                  </a:lnTo>
                  <a:lnTo>
                    <a:pt x="71791" y="3535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3559350" y="1353775"/>
              <a:ext cx="2409200" cy="2829600"/>
            </a:xfrm>
            <a:custGeom>
              <a:avLst/>
              <a:gdLst/>
              <a:ahLst/>
              <a:cxnLst/>
              <a:rect l="l" t="t" r="r" b="b"/>
              <a:pathLst>
                <a:path w="96368" h="113184" fill="none" extrusionOk="0">
                  <a:moveTo>
                    <a:pt x="73731" y="2803"/>
                  </a:moveTo>
                  <a:lnTo>
                    <a:pt x="73731" y="2803"/>
                  </a:lnTo>
                  <a:lnTo>
                    <a:pt x="70713" y="2156"/>
                  </a:lnTo>
                  <a:lnTo>
                    <a:pt x="67264" y="1725"/>
                  </a:lnTo>
                  <a:lnTo>
                    <a:pt x="67264" y="1725"/>
                  </a:lnTo>
                  <a:lnTo>
                    <a:pt x="67264" y="2156"/>
                  </a:lnTo>
                  <a:lnTo>
                    <a:pt x="67479" y="2372"/>
                  </a:lnTo>
                  <a:lnTo>
                    <a:pt x="67479" y="2803"/>
                  </a:lnTo>
                  <a:lnTo>
                    <a:pt x="67264" y="2803"/>
                  </a:lnTo>
                  <a:lnTo>
                    <a:pt x="67264" y="2803"/>
                  </a:lnTo>
                  <a:lnTo>
                    <a:pt x="64461" y="2803"/>
                  </a:lnTo>
                  <a:lnTo>
                    <a:pt x="61874" y="3019"/>
                  </a:lnTo>
                  <a:lnTo>
                    <a:pt x="59287" y="3665"/>
                  </a:lnTo>
                  <a:lnTo>
                    <a:pt x="56915" y="4528"/>
                  </a:lnTo>
                  <a:lnTo>
                    <a:pt x="56915" y="4528"/>
                  </a:lnTo>
                  <a:lnTo>
                    <a:pt x="56700" y="4312"/>
                  </a:lnTo>
                  <a:lnTo>
                    <a:pt x="56700" y="4097"/>
                  </a:lnTo>
                  <a:lnTo>
                    <a:pt x="56700" y="3665"/>
                  </a:lnTo>
                  <a:lnTo>
                    <a:pt x="56915" y="3234"/>
                  </a:lnTo>
                  <a:lnTo>
                    <a:pt x="56700" y="3234"/>
                  </a:lnTo>
                  <a:lnTo>
                    <a:pt x="56484" y="3019"/>
                  </a:lnTo>
                  <a:lnTo>
                    <a:pt x="56484" y="3019"/>
                  </a:lnTo>
                  <a:lnTo>
                    <a:pt x="55406" y="3019"/>
                  </a:lnTo>
                  <a:lnTo>
                    <a:pt x="55406" y="3019"/>
                  </a:lnTo>
                  <a:lnTo>
                    <a:pt x="55191" y="3450"/>
                  </a:lnTo>
                  <a:lnTo>
                    <a:pt x="55191" y="3665"/>
                  </a:lnTo>
                  <a:lnTo>
                    <a:pt x="55406" y="4097"/>
                  </a:lnTo>
                  <a:lnTo>
                    <a:pt x="55622" y="4528"/>
                  </a:lnTo>
                  <a:lnTo>
                    <a:pt x="55622" y="4743"/>
                  </a:lnTo>
                  <a:lnTo>
                    <a:pt x="55406" y="4959"/>
                  </a:lnTo>
                  <a:lnTo>
                    <a:pt x="55406" y="4959"/>
                  </a:lnTo>
                  <a:lnTo>
                    <a:pt x="54328" y="4959"/>
                  </a:lnTo>
                  <a:lnTo>
                    <a:pt x="53466" y="5174"/>
                  </a:lnTo>
                  <a:lnTo>
                    <a:pt x="52819" y="5821"/>
                  </a:lnTo>
                  <a:lnTo>
                    <a:pt x="52388" y="6684"/>
                  </a:lnTo>
                  <a:lnTo>
                    <a:pt x="52388" y="6684"/>
                  </a:lnTo>
                  <a:lnTo>
                    <a:pt x="51526" y="6468"/>
                  </a:lnTo>
                  <a:lnTo>
                    <a:pt x="50879" y="6252"/>
                  </a:lnTo>
                  <a:lnTo>
                    <a:pt x="50448" y="6468"/>
                  </a:lnTo>
                  <a:lnTo>
                    <a:pt x="50448" y="6468"/>
                  </a:lnTo>
                  <a:lnTo>
                    <a:pt x="50232" y="6684"/>
                  </a:lnTo>
                  <a:lnTo>
                    <a:pt x="50448" y="6684"/>
                  </a:lnTo>
                  <a:lnTo>
                    <a:pt x="50663" y="6899"/>
                  </a:lnTo>
                  <a:lnTo>
                    <a:pt x="51095" y="7115"/>
                  </a:lnTo>
                  <a:lnTo>
                    <a:pt x="50879" y="7330"/>
                  </a:lnTo>
                  <a:lnTo>
                    <a:pt x="50879" y="7330"/>
                  </a:lnTo>
                  <a:lnTo>
                    <a:pt x="49801" y="7115"/>
                  </a:lnTo>
                  <a:lnTo>
                    <a:pt x="49154" y="6684"/>
                  </a:lnTo>
                  <a:lnTo>
                    <a:pt x="48508" y="6037"/>
                  </a:lnTo>
                  <a:lnTo>
                    <a:pt x="48292" y="5174"/>
                  </a:lnTo>
                  <a:lnTo>
                    <a:pt x="48292" y="5174"/>
                  </a:lnTo>
                  <a:lnTo>
                    <a:pt x="49154" y="5174"/>
                  </a:lnTo>
                  <a:lnTo>
                    <a:pt x="50232" y="5390"/>
                  </a:lnTo>
                  <a:lnTo>
                    <a:pt x="50232" y="5390"/>
                  </a:lnTo>
                  <a:lnTo>
                    <a:pt x="51095" y="5390"/>
                  </a:lnTo>
                  <a:lnTo>
                    <a:pt x="51957" y="5390"/>
                  </a:lnTo>
                  <a:lnTo>
                    <a:pt x="52604" y="5174"/>
                  </a:lnTo>
                  <a:lnTo>
                    <a:pt x="53035" y="4528"/>
                  </a:lnTo>
                  <a:lnTo>
                    <a:pt x="53035" y="4528"/>
                  </a:lnTo>
                  <a:lnTo>
                    <a:pt x="52388" y="3665"/>
                  </a:lnTo>
                  <a:lnTo>
                    <a:pt x="51095" y="3019"/>
                  </a:lnTo>
                  <a:lnTo>
                    <a:pt x="49801" y="2803"/>
                  </a:lnTo>
                  <a:lnTo>
                    <a:pt x="48292" y="2372"/>
                  </a:lnTo>
                  <a:lnTo>
                    <a:pt x="45705" y="1941"/>
                  </a:lnTo>
                  <a:lnTo>
                    <a:pt x="44411" y="1509"/>
                  </a:lnTo>
                  <a:lnTo>
                    <a:pt x="43549" y="863"/>
                  </a:lnTo>
                  <a:lnTo>
                    <a:pt x="43549" y="863"/>
                  </a:lnTo>
                  <a:lnTo>
                    <a:pt x="42040" y="863"/>
                  </a:lnTo>
                  <a:lnTo>
                    <a:pt x="40531" y="863"/>
                  </a:lnTo>
                  <a:lnTo>
                    <a:pt x="37728" y="1294"/>
                  </a:lnTo>
                  <a:lnTo>
                    <a:pt x="32339" y="2587"/>
                  </a:lnTo>
                  <a:lnTo>
                    <a:pt x="32339" y="2587"/>
                  </a:lnTo>
                  <a:lnTo>
                    <a:pt x="32123" y="3450"/>
                  </a:lnTo>
                  <a:lnTo>
                    <a:pt x="31907" y="3881"/>
                  </a:lnTo>
                  <a:lnTo>
                    <a:pt x="30830" y="5174"/>
                  </a:lnTo>
                  <a:lnTo>
                    <a:pt x="29752" y="6252"/>
                  </a:lnTo>
                  <a:lnTo>
                    <a:pt x="28889" y="7546"/>
                  </a:lnTo>
                  <a:lnTo>
                    <a:pt x="28889" y="7546"/>
                  </a:lnTo>
                  <a:lnTo>
                    <a:pt x="27380" y="7762"/>
                  </a:lnTo>
                  <a:lnTo>
                    <a:pt x="26302" y="8193"/>
                  </a:lnTo>
                  <a:lnTo>
                    <a:pt x="25224" y="8839"/>
                  </a:lnTo>
                  <a:lnTo>
                    <a:pt x="24146" y="9486"/>
                  </a:lnTo>
                  <a:lnTo>
                    <a:pt x="24146" y="9486"/>
                  </a:lnTo>
                  <a:lnTo>
                    <a:pt x="24146" y="10780"/>
                  </a:lnTo>
                  <a:lnTo>
                    <a:pt x="24362" y="11858"/>
                  </a:lnTo>
                  <a:lnTo>
                    <a:pt x="24793" y="12504"/>
                  </a:lnTo>
                  <a:lnTo>
                    <a:pt x="25440" y="12936"/>
                  </a:lnTo>
                  <a:lnTo>
                    <a:pt x="26302" y="13151"/>
                  </a:lnTo>
                  <a:lnTo>
                    <a:pt x="27165" y="12936"/>
                  </a:lnTo>
                  <a:lnTo>
                    <a:pt x="28243" y="12720"/>
                  </a:lnTo>
                  <a:lnTo>
                    <a:pt x="29105" y="12073"/>
                  </a:lnTo>
                  <a:lnTo>
                    <a:pt x="29105" y="12073"/>
                  </a:lnTo>
                  <a:lnTo>
                    <a:pt x="29967" y="13367"/>
                  </a:lnTo>
                  <a:lnTo>
                    <a:pt x="30398" y="14014"/>
                  </a:lnTo>
                  <a:lnTo>
                    <a:pt x="30614" y="14876"/>
                  </a:lnTo>
                  <a:lnTo>
                    <a:pt x="30614" y="14876"/>
                  </a:lnTo>
                  <a:lnTo>
                    <a:pt x="29967" y="15307"/>
                  </a:lnTo>
                  <a:lnTo>
                    <a:pt x="29536" y="15307"/>
                  </a:lnTo>
                  <a:lnTo>
                    <a:pt x="29105" y="15307"/>
                  </a:lnTo>
                  <a:lnTo>
                    <a:pt x="29105" y="15307"/>
                  </a:lnTo>
                  <a:lnTo>
                    <a:pt x="29105" y="14445"/>
                  </a:lnTo>
                  <a:lnTo>
                    <a:pt x="28889" y="14014"/>
                  </a:lnTo>
                  <a:lnTo>
                    <a:pt x="28889" y="13798"/>
                  </a:lnTo>
                  <a:lnTo>
                    <a:pt x="28889" y="13798"/>
                  </a:lnTo>
                  <a:lnTo>
                    <a:pt x="28027" y="13798"/>
                  </a:lnTo>
                  <a:lnTo>
                    <a:pt x="27596" y="14014"/>
                  </a:lnTo>
                  <a:lnTo>
                    <a:pt x="27165" y="14445"/>
                  </a:lnTo>
                  <a:lnTo>
                    <a:pt x="26733" y="14876"/>
                  </a:lnTo>
                  <a:lnTo>
                    <a:pt x="26733" y="14876"/>
                  </a:lnTo>
                  <a:lnTo>
                    <a:pt x="27165" y="16169"/>
                  </a:lnTo>
                  <a:lnTo>
                    <a:pt x="27165" y="16816"/>
                  </a:lnTo>
                  <a:lnTo>
                    <a:pt x="27165" y="17463"/>
                  </a:lnTo>
                  <a:lnTo>
                    <a:pt x="27165" y="17463"/>
                  </a:lnTo>
                  <a:lnTo>
                    <a:pt x="25871" y="17678"/>
                  </a:lnTo>
                  <a:lnTo>
                    <a:pt x="24362" y="17678"/>
                  </a:lnTo>
                  <a:lnTo>
                    <a:pt x="24362" y="17678"/>
                  </a:lnTo>
                  <a:lnTo>
                    <a:pt x="23068" y="19188"/>
                  </a:lnTo>
                  <a:lnTo>
                    <a:pt x="21559" y="20481"/>
                  </a:lnTo>
                  <a:lnTo>
                    <a:pt x="20697" y="21128"/>
                  </a:lnTo>
                  <a:lnTo>
                    <a:pt x="19835" y="21559"/>
                  </a:lnTo>
                  <a:lnTo>
                    <a:pt x="18757" y="21775"/>
                  </a:lnTo>
                  <a:lnTo>
                    <a:pt x="17679" y="21990"/>
                  </a:lnTo>
                  <a:lnTo>
                    <a:pt x="17679" y="21990"/>
                  </a:lnTo>
                  <a:lnTo>
                    <a:pt x="17463" y="22421"/>
                  </a:lnTo>
                  <a:lnTo>
                    <a:pt x="17248" y="22853"/>
                  </a:lnTo>
                  <a:lnTo>
                    <a:pt x="16816" y="22853"/>
                  </a:lnTo>
                  <a:lnTo>
                    <a:pt x="16816" y="22853"/>
                  </a:lnTo>
                  <a:lnTo>
                    <a:pt x="15954" y="22853"/>
                  </a:lnTo>
                  <a:lnTo>
                    <a:pt x="15954" y="22853"/>
                  </a:lnTo>
                  <a:lnTo>
                    <a:pt x="15307" y="22637"/>
                  </a:lnTo>
                  <a:lnTo>
                    <a:pt x="15092" y="22853"/>
                  </a:lnTo>
                  <a:lnTo>
                    <a:pt x="14876" y="23284"/>
                  </a:lnTo>
                  <a:lnTo>
                    <a:pt x="14876" y="23284"/>
                  </a:lnTo>
                  <a:lnTo>
                    <a:pt x="16170" y="23930"/>
                  </a:lnTo>
                  <a:lnTo>
                    <a:pt x="16816" y="24577"/>
                  </a:lnTo>
                  <a:lnTo>
                    <a:pt x="17463" y="25224"/>
                  </a:lnTo>
                  <a:lnTo>
                    <a:pt x="17679" y="26086"/>
                  </a:lnTo>
                  <a:lnTo>
                    <a:pt x="17894" y="26733"/>
                  </a:lnTo>
                  <a:lnTo>
                    <a:pt x="17679" y="27595"/>
                  </a:lnTo>
                  <a:lnTo>
                    <a:pt x="17032" y="28458"/>
                  </a:lnTo>
                  <a:lnTo>
                    <a:pt x="17032" y="28458"/>
                  </a:lnTo>
                  <a:lnTo>
                    <a:pt x="15523" y="28458"/>
                  </a:lnTo>
                  <a:lnTo>
                    <a:pt x="14014" y="28242"/>
                  </a:lnTo>
                  <a:lnTo>
                    <a:pt x="14014" y="28242"/>
                  </a:lnTo>
                  <a:lnTo>
                    <a:pt x="11858" y="28242"/>
                  </a:lnTo>
                  <a:lnTo>
                    <a:pt x="10780" y="28458"/>
                  </a:lnTo>
                  <a:lnTo>
                    <a:pt x="10133" y="28889"/>
                  </a:lnTo>
                  <a:lnTo>
                    <a:pt x="10133" y="28889"/>
                  </a:lnTo>
                  <a:lnTo>
                    <a:pt x="10133" y="29967"/>
                  </a:lnTo>
                  <a:lnTo>
                    <a:pt x="10133" y="30829"/>
                  </a:lnTo>
                  <a:lnTo>
                    <a:pt x="9702" y="32338"/>
                  </a:lnTo>
                  <a:lnTo>
                    <a:pt x="9487" y="33632"/>
                  </a:lnTo>
                  <a:lnTo>
                    <a:pt x="9702" y="34494"/>
                  </a:lnTo>
                  <a:lnTo>
                    <a:pt x="9918" y="35357"/>
                  </a:lnTo>
                  <a:lnTo>
                    <a:pt x="9918" y="35357"/>
                  </a:lnTo>
                  <a:lnTo>
                    <a:pt x="10996" y="35357"/>
                  </a:lnTo>
                  <a:lnTo>
                    <a:pt x="11858" y="35357"/>
                  </a:lnTo>
                  <a:lnTo>
                    <a:pt x="12289" y="36003"/>
                  </a:lnTo>
                  <a:lnTo>
                    <a:pt x="12505" y="36650"/>
                  </a:lnTo>
                  <a:lnTo>
                    <a:pt x="12505" y="36650"/>
                  </a:lnTo>
                  <a:lnTo>
                    <a:pt x="12074" y="37512"/>
                  </a:lnTo>
                  <a:lnTo>
                    <a:pt x="11427" y="38375"/>
                  </a:lnTo>
                  <a:lnTo>
                    <a:pt x="9918" y="39453"/>
                  </a:lnTo>
                  <a:lnTo>
                    <a:pt x="9271" y="40099"/>
                  </a:lnTo>
                  <a:lnTo>
                    <a:pt x="8624" y="40746"/>
                  </a:lnTo>
                  <a:lnTo>
                    <a:pt x="8193" y="41609"/>
                  </a:lnTo>
                  <a:lnTo>
                    <a:pt x="8193" y="42902"/>
                  </a:lnTo>
                  <a:lnTo>
                    <a:pt x="8193" y="42902"/>
                  </a:lnTo>
                  <a:lnTo>
                    <a:pt x="5822" y="44842"/>
                  </a:lnTo>
                  <a:lnTo>
                    <a:pt x="3666" y="46998"/>
                  </a:lnTo>
                  <a:lnTo>
                    <a:pt x="1725" y="49585"/>
                  </a:lnTo>
                  <a:lnTo>
                    <a:pt x="1" y="52172"/>
                  </a:lnTo>
                  <a:lnTo>
                    <a:pt x="1" y="52172"/>
                  </a:lnTo>
                  <a:lnTo>
                    <a:pt x="648" y="53250"/>
                  </a:lnTo>
                  <a:lnTo>
                    <a:pt x="1079" y="54328"/>
                  </a:lnTo>
                  <a:lnTo>
                    <a:pt x="863" y="55622"/>
                  </a:lnTo>
                  <a:lnTo>
                    <a:pt x="648" y="56915"/>
                  </a:lnTo>
                  <a:lnTo>
                    <a:pt x="216" y="59502"/>
                  </a:lnTo>
                  <a:lnTo>
                    <a:pt x="1" y="60796"/>
                  </a:lnTo>
                  <a:lnTo>
                    <a:pt x="1" y="62089"/>
                  </a:lnTo>
                  <a:lnTo>
                    <a:pt x="1" y="62089"/>
                  </a:lnTo>
                  <a:lnTo>
                    <a:pt x="2588" y="64245"/>
                  </a:lnTo>
                  <a:lnTo>
                    <a:pt x="3450" y="65323"/>
                  </a:lnTo>
                  <a:lnTo>
                    <a:pt x="3881" y="66185"/>
                  </a:lnTo>
                  <a:lnTo>
                    <a:pt x="4097" y="67048"/>
                  </a:lnTo>
                  <a:lnTo>
                    <a:pt x="4097" y="67048"/>
                  </a:lnTo>
                  <a:lnTo>
                    <a:pt x="4744" y="67479"/>
                  </a:lnTo>
                  <a:lnTo>
                    <a:pt x="5606" y="67910"/>
                  </a:lnTo>
                  <a:lnTo>
                    <a:pt x="6900" y="69204"/>
                  </a:lnTo>
                  <a:lnTo>
                    <a:pt x="8193" y="70282"/>
                  </a:lnTo>
                  <a:lnTo>
                    <a:pt x="9055" y="70497"/>
                  </a:lnTo>
                  <a:lnTo>
                    <a:pt x="9918" y="70713"/>
                  </a:lnTo>
                  <a:lnTo>
                    <a:pt x="9918" y="70713"/>
                  </a:lnTo>
                  <a:lnTo>
                    <a:pt x="10996" y="70713"/>
                  </a:lnTo>
                  <a:lnTo>
                    <a:pt x="12074" y="70282"/>
                  </a:lnTo>
                  <a:lnTo>
                    <a:pt x="12074" y="70282"/>
                  </a:lnTo>
                  <a:lnTo>
                    <a:pt x="12936" y="70066"/>
                  </a:lnTo>
                  <a:lnTo>
                    <a:pt x="14014" y="69850"/>
                  </a:lnTo>
                  <a:lnTo>
                    <a:pt x="15092" y="69850"/>
                  </a:lnTo>
                  <a:lnTo>
                    <a:pt x="16170" y="70282"/>
                  </a:lnTo>
                  <a:lnTo>
                    <a:pt x="16170" y="70282"/>
                  </a:lnTo>
                  <a:lnTo>
                    <a:pt x="17463" y="69635"/>
                  </a:lnTo>
                  <a:lnTo>
                    <a:pt x="18972" y="68988"/>
                  </a:lnTo>
                  <a:lnTo>
                    <a:pt x="20697" y="68557"/>
                  </a:lnTo>
                  <a:lnTo>
                    <a:pt x="22853" y="68772"/>
                  </a:lnTo>
                  <a:lnTo>
                    <a:pt x="22853" y="68772"/>
                  </a:lnTo>
                  <a:lnTo>
                    <a:pt x="23284" y="69204"/>
                  </a:lnTo>
                  <a:lnTo>
                    <a:pt x="23500" y="69850"/>
                  </a:lnTo>
                  <a:lnTo>
                    <a:pt x="23931" y="70497"/>
                  </a:lnTo>
                  <a:lnTo>
                    <a:pt x="24362" y="70713"/>
                  </a:lnTo>
                  <a:lnTo>
                    <a:pt x="24362" y="70713"/>
                  </a:lnTo>
                  <a:lnTo>
                    <a:pt x="25224" y="70713"/>
                  </a:lnTo>
                  <a:lnTo>
                    <a:pt x="25871" y="70713"/>
                  </a:lnTo>
                  <a:lnTo>
                    <a:pt x="25871" y="70713"/>
                  </a:lnTo>
                  <a:lnTo>
                    <a:pt x="26949" y="70497"/>
                  </a:lnTo>
                  <a:lnTo>
                    <a:pt x="26949" y="70497"/>
                  </a:lnTo>
                  <a:lnTo>
                    <a:pt x="27811" y="71144"/>
                  </a:lnTo>
                  <a:lnTo>
                    <a:pt x="28243" y="71791"/>
                  </a:lnTo>
                  <a:lnTo>
                    <a:pt x="28243" y="72653"/>
                  </a:lnTo>
                  <a:lnTo>
                    <a:pt x="28243" y="73515"/>
                  </a:lnTo>
                  <a:lnTo>
                    <a:pt x="27596" y="75240"/>
                  </a:lnTo>
                  <a:lnTo>
                    <a:pt x="27380" y="76102"/>
                  </a:lnTo>
                  <a:lnTo>
                    <a:pt x="27380" y="76965"/>
                  </a:lnTo>
                  <a:lnTo>
                    <a:pt x="27380" y="76965"/>
                  </a:lnTo>
                  <a:lnTo>
                    <a:pt x="27811" y="77827"/>
                  </a:lnTo>
                  <a:lnTo>
                    <a:pt x="28458" y="78474"/>
                  </a:lnTo>
                  <a:lnTo>
                    <a:pt x="29320" y="79121"/>
                  </a:lnTo>
                  <a:lnTo>
                    <a:pt x="29967" y="79983"/>
                  </a:lnTo>
                  <a:lnTo>
                    <a:pt x="29967" y="79983"/>
                  </a:lnTo>
                  <a:lnTo>
                    <a:pt x="31045" y="81923"/>
                  </a:lnTo>
                  <a:lnTo>
                    <a:pt x="31692" y="83864"/>
                  </a:lnTo>
                  <a:lnTo>
                    <a:pt x="32554" y="87960"/>
                  </a:lnTo>
                  <a:lnTo>
                    <a:pt x="32554" y="87960"/>
                  </a:lnTo>
                  <a:lnTo>
                    <a:pt x="31692" y="89469"/>
                  </a:lnTo>
                  <a:lnTo>
                    <a:pt x="30830" y="91193"/>
                  </a:lnTo>
                  <a:lnTo>
                    <a:pt x="30398" y="92056"/>
                  </a:lnTo>
                  <a:lnTo>
                    <a:pt x="30183" y="92918"/>
                  </a:lnTo>
                  <a:lnTo>
                    <a:pt x="30183" y="93780"/>
                  </a:lnTo>
                  <a:lnTo>
                    <a:pt x="30183" y="94858"/>
                  </a:lnTo>
                  <a:lnTo>
                    <a:pt x="30183" y="94858"/>
                  </a:lnTo>
                  <a:lnTo>
                    <a:pt x="30614" y="95936"/>
                  </a:lnTo>
                  <a:lnTo>
                    <a:pt x="31476" y="97230"/>
                  </a:lnTo>
                  <a:lnTo>
                    <a:pt x="32339" y="98523"/>
                  </a:lnTo>
                  <a:lnTo>
                    <a:pt x="32985" y="100032"/>
                  </a:lnTo>
                  <a:lnTo>
                    <a:pt x="32985" y="100032"/>
                  </a:lnTo>
                  <a:lnTo>
                    <a:pt x="33201" y="101326"/>
                  </a:lnTo>
                  <a:lnTo>
                    <a:pt x="33417" y="102620"/>
                  </a:lnTo>
                  <a:lnTo>
                    <a:pt x="33632" y="103913"/>
                  </a:lnTo>
                  <a:lnTo>
                    <a:pt x="33848" y="105207"/>
                  </a:lnTo>
                  <a:lnTo>
                    <a:pt x="33848" y="105207"/>
                  </a:lnTo>
                  <a:lnTo>
                    <a:pt x="34710" y="106500"/>
                  </a:lnTo>
                  <a:lnTo>
                    <a:pt x="35572" y="107794"/>
                  </a:lnTo>
                  <a:lnTo>
                    <a:pt x="36435" y="109087"/>
                  </a:lnTo>
                  <a:lnTo>
                    <a:pt x="36650" y="109734"/>
                  </a:lnTo>
                  <a:lnTo>
                    <a:pt x="36866" y="110381"/>
                  </a:lnTo>
                  <a:lnTo>
                    <a:pt x="36866" y="110381"/>
                  </a:lnTo>
                  <a:lnTo>
                    <a:pt x="36650" y="111243"/>
                  </a:lnTo>
                  <a:lnTo>
                    <a:pt x="36866" y="112105"/>
                  </a:lnTo>
                  <a:lnTo>
                    <a:pt x="37297" y="112752"/>
                  </a:lnTo>
                  <a:lnTo>
                    <a:pt x="37944" y="113183"/>
                  </a:lnTo>
                  <a:lnTo>
                    <a:pt x="37944" y="113183"/>
                  </a:lnTo>
                  <a:lnTo>
                    <a:pt x="40746" y="112968"/>
                  </a:lnTo>
                  <a:lnTo>
                    <a:pt x="43118" y="112321"/>
                  </a:lnTo>
                  <a:lnTo>
                    <a:pt x="45489" y="111674"/>
                  </a:lnTo>
                  <a:lnTo>
                    <a:pt x="47430" y="110596"/>
                  </a:lnTo>
                  <a:lnTo>
                    <a:pt x="49154" y="109303"/>
                  </a:lnTo>
                  <a:lnTo>
                    <a:pt x="50663" y="107578"/>
                  </a:lnTo>
                  <a:lnTo>
                    <a:pt x="51526" y="105638"/>
                  </a:lnTo>
                  <a:lnTo>
                    <a:pt x="52173" y="103266"/>
                  </a:lnTo>
                  <a:lnTo>
                    <a:pt x="52173" y="103266"/>
                  </a:lnTo>
                  <a:lnTo>
                    <a:pt x="53250" y="103051"/>
                  </a:lnTo>
                  <a:lnTo>
                    <a:pt x="53897" y="102620"/>
                  </a:lnTo>
                  <a:lnTo>
                    <a:pt x="54544" y="101973"/>
                  </a:lnTo>
                  <a:lnTo>
                    <a:pt x="54975" y="101110"/>
                  </a:lnTo>
                  <a:lnTo>
                    <a:pt x="55191" y="100248"/>
                  </a:lnTo>
                  <a:lnTo>
                    <a:pt x="55191" y="99386"/>
                  </a:lnTo>
                  <a:lnTo>
                    <a:pt x="54975" y="98308"/>
                  </a:lnTo>
                  <a:lnTo>
                    <a:pt x="54544" y="97445"/>
                  </a:lnTo>
                  <a:lnTo>
                    <a:pt x="54544" y="97445"/>
                  </a:lnTo>
                  <a:lnTo>
                    <a:pt x="55191" y="96583"/>
                  </a:lnTo>
                  <a:lnTo>
                    <a:pt x="56053" y="95936"/>
                  </a:lnTo>
                  <a:lnTo>
                    <a:pt x="57778" y="94643"/>
                  </a:lnTo>
                  <a:lnTo>
                    <a:pt x="59502" y="93565"/>
                  </a:lnTo>
                  <a:lnTo>
                    <a:pt x="60365" y="92918"/>
                  </a:lnTo>
                  <a:lnTo>
                    <a:pt x="61012" y="92056"/>
                  </a:lnTo>
                  <a:lnTo>
                    <a:pt x="61012" y="92056"/>
                  </a:lnTo>
                  <a:lnTo>
                    <a:pt x="61012" y="90331"/>
                  </a:lnTo>
                  <a:lnTo>
                    <a:pt x="61012" y="89038"/>
                  </a:lnTo>
                  <a:lnTo>
                    <a:pt x="60580" y="86451"/>
                  </a:lnTo>
                  <a:lnTo>
                    <a:pt x="59934" y="84079"/>
                  </a:lnTo>
                  <a:lnTo>
                    <a:pt x="59502" y="82786"/>
                  </a:lnTo>
                  <a:lnTo>
                    <a:pt x="59287" y="81492"/>
                  </a:lnTo>
                  <a:lnTo>
                    <a:pt x="59287" y="81492"/>
                  </a:lnTo>
                  <a:lnTo>
                    <a:pt x="59934" y="79983"/>
                  </a:lnTo>
                  <a:lnTo>
                    <a:pt x="60796" y="78905"/>
                  </a:lnTo>
                  <a:lnTo>
                    <a:pt x="62521" y="76749"/>
                  </a:lnTo>
                  <a:lnTo>
                    <a:pt x="64677" y="74809"/>
                  </a:lnTo>
                  <a:lnTo>
                    <a:pt x="66617" y="72869"/>
                  </a:lnTo>
                  <a:lnTo>
                    <a:pt x="68773" y="70713"/>
                  </a:lnTo>
                  <a:lnTo>
                    <a:pt x="69635" y="69635"/>
                  </a:lnTo>
                  <a:lnTo>
                    <a:pt x="70282" y="68557"/>
                  </a:lnTo>
                  <a:lnTo>
                    <a:pt x="70929" y="67263"/>
                  </a:lnTo>
                  <a:lnTo>
                    <a:pt x="71575" y="65970"/>
                  </a:lnTo>
                  <a:lnTo>
                    <a:pt x="71791" y="64245"/>
                  </a:lnTo>
                  <a:lnTo>
                    <a:pt x="71791" y="62736"/>
                  </a:lnTo>
                  <a:lnTo>
                    <a:pt x="71791" y="62736"/>
                  </a:lnTo>
                  <a:lnTo>
                    <a:pt x="69419" y="63167"/>
                  </a:lnTo>
                  <a:lnTo>
                    <a:pt x="66617" y="63814"/>
                  </a:lnTo>
                  <a:lnTo>
                    <a:pt x="65539" y="63814"/>
                  </a:lnTo>
                  <a:lnTo>
                    <a:pt x="64461" y="63598"/>
                  </a:lnTo>
                  <a:lnTo>
                    <a:pt x="64245" y="63383"/>
                  </a:lnTo>
                  <a:lnTo>
                    <a:pt x="64030" y="62952"/>
                  </a:lnTo>
                  <a:lnTo>
                    <a:pt x="63814" y="62305"/>
                  </a:lnTo>
                  <a:lnTo>
                    <a:pt x="63814" y="61658"/>
                  </a:lnTo>
                  <a:lnTo>
                    <a:pt x="63814" y="61658"/>
                  </a:lnTo>
                  <a:lnTo>
                    <a:pt x="66617" y="61227"/>
                  </a:lnTo>
                  <a:lnTo>
                    <a:pt x="69419" y="60149"/>
                  </a:lnTo>
                  <a:lnTo>
                    <a:pt x="72006" y="58855"/>
                  </a:lnTo>
                  <a:lnTo>
                    <a:pt x="73084" y="58209"/>
                  </a:lnTo>
                  <a:lnTo>
                    <a:pt x="74162" y="57346"/>
                  </a:lnTo>
                  <a:lnTo>
                    <a:pt x="74162" y="57346"/>
                  </a:lnTo>
                  <a:lnTo>
                    <a:pt x="75456" y="56915"/>
                  </a:lnTo>
                  <a:lnTo>
                    <a:pt x="76534" y="56484"/>
                  </a:lnTo>
                  <a:lnTo>
                    <a:pt x="77396" y="55837"/>
                  </a:lnTo>
                  <a:lnTo>
                    <a:pt x="78043" y="54975"/>
                  </a:lnTo>
                  <a:lnTo>
                    <a:pt x="79336" y="53250"/>
                  </a:lnTo>
                  <a:lnTo>
                    <a:pt x="80414" y="51310"/>
                  </a:lnTo>
                  <a:lnTo>
                    <a:pt x="80414" y="51310"/>
                  </a:lnTo>
                  <a:lnTo>
                    <a:pt x="79983" y="50663"/>
                  </a:lnTo>
                  <a:lnTo>
                    <a:pt x="79336" y="50232"/>
                  </a:lnTo>
                  <a:lnTo>
                    <a:pt x="78043" y="49370"/>
                  </a:lnTo>
                  <a:lnTo>
                    <a:pt x="76965" y="48723"/>
                  </a:lnTo>
                  <a:lnTo>
                    <a:pt x="76318" y="48076"/>
                  </a:lnTo>
                  <a:lnTo>
                    <a:pt x="76103" y="47429"/>
                  </a:lnTo>
                  <a:lnTo>
                    <a:pt x="76103" y="47429"/>
                  </a:lnTo>
                  <a:lnTo>
                    <a:pt x="75456" y="48076"/>
                  </a:lnTo>
                  <a:lnTo>
                    <a:pt x="74593" y="48723"/>
                  </a:lnTo>
                  <a:lnTo>
                    <a:pt x="73300" y="49154"/>
                  </a:lnTo>
                  <a:lnTo>
                    <a:pt x="71791" y="49154"/>
                  </a:lnTo>
                  <a:lnTo>
                    <a:pt x="71791" y="49154"/>
                  </a:lnTo>
                  <a:lnTo>
                    <a:pt x="71575" y="48292"/>
                  </a:lnTo>
                  <a:lnTo>
                    <a:pt x="71144" y="47429"/>
                  </a:lnTo>
                  <a:lnTo>
                    <a:pt x="70497" y="46783"/>
                  </a:lnTo>
                  <a:lnTo>
                    <a:pt x="69635" y="46351"/>
                  </a:lnTo>
                  <a:lnTo>
                    <a:pt x="68988" y="45705"/>
                  </a:lnTo>
                  <a:lnTo>
                    <a:pt x="68341" y="45058"/>
                  </a:lnTo>
                  <a:lnTo>
                    <a:pt x="67910" y="44196"/>
                  </a:lnTo>
                  <a:lnTo>
                    <a:pt x="67695" y="43118"/>
                  </a:lnTo>
                  <a:lnTo>
                    <a:pt x="67695" y="43118"/>
                  </a:lnTo>
                  <a:lnTo>
                    <a:pt x="68341" y="42902"/>
                  </a:lnTo>
                  <a:lnTo>
                    <a:pt x="68988" y="42687"/>
                  </a:lnTo>
                  <a:lnTo>
                    <a:pt x="68988" y="42687"/>
                  </a:lnTo>
                  <a:lnTo>
                    <a:pt x="70497" y="44196"/>
                  </a:lnTo>
                  <a:lnTo>
                    <a:pt x="72006" y="45705"/>
                  </a:lnTo>
                  <a:lnTo>
                    <a:pt x="73084" y="46351"/>
                  </a:lnTo>
                  <a:lnTo>
                    <a:pt x="74162" y="46567"/>
                  </a:lnTo>
                  <a:lnTo>
                    <a:pt x="75456" y="46567"/>
                  </a:lnTo>
                  <a:lnTo>
                    <a:pt x="76749" y="46136"/>
                  </a:lnTo>
                  <a:lnTo>
                    <a:pt x="76749" y="46136"/>
                  </a:lnTo>
                  <a:lnTo>
                    <a:pt x="77180" y="46998"/>
                  </a:lnTo>
                  <a:lnTo>
                    <a:pt x="77827" y="47429"/>
                  </a:lnTo>
                  <a:lnTo>
                    <a:pt x="78690" y="47861"/>
                  </a:lnTo>
                  <a:lnTo>
                    <a:pt x="79552" y="48076"/>
                  </a:lnTo>
                  <a:lnTo>
                    <a:pt x="81708" y="48292"/>
                  </a:lnTo>
                  <a:lnTo>
                    <a:pt x="83864" y="48076"/>
                  </a:lnTo>
                  <a:lnTo>
                    <a:pt x="83864" y="48076"/>
                  </a:lnTo>
                  <a:lnTo>
                    <a:pt x="86882" y="48076"/>
                  </a:lnTo>
                  <a:lnTo>
                    <a:pt x="86882" y="48076"/>
                  </a:lnTo>
                  <a:lnTo>
                    <a:pt x="87744" y="48939"/>
                  </a:lnTo>
                  <a:lnTo>
                    <a:pt x="88391" y="49585"/>
                  </a:lnTo>
                  <a:lnTo>
                    <a:pt x="89469" y="50232"/>
                  </a:lnTo>
                  <a:lnTo>
                    <a:pt x="90331" y="50879"/>
                  </a:lnTo>
                  <a:lnTo>
                    <a:pt x="90331" y="50879"/>
                  </a:lnTo>
                  <a:lnTo>
                    <a:pt x="90331" y="51310"/>
                  </a:lnTo>
                  <a:lnTo>
                    <a:pt x="90331" y="51526"/>
                  </a:lnTo>
                  <a:lnTo>
                    <a:pt x="90762" y="52172"/>
                  </a:lnTo>
                  <a:lnTo>
                    <a:pt x="92056" y="53250"/>
                  </a:lnTo>
                  <a:lnTo>
                    <a:pt x="92056" y="53250"/>
                  </a:lnTo>
                  <a:lnTo>
                    <a:pt x="92487" y="53035"/>
                  </a:lnTo>
                  <a:lnTo>
                    <a:pt x="92918" y="52819"/>
                  </a:lnTo>
                  <a:lnTo>
                    <a:pt x="92918" y="52819"/>
                  </a:lnTo>
                  <a:lnTo>
                    <a:pt x="93349" y="52603"/>
                  </a:lnTo>
                  <a:lnTo>
                    <a:pt x="93996" y="52388"/>
                  </a:lnTo>
                  <a:lnTo>
                    <a:pt x="93996" y="52388"/>
                  </a:lnTo>
                  <a:lnTo>
                    <a:pt x="94212" y="54759"/>
                  </a:lnTo>
                  <a:lnTo>
                    <a:pt x="94859" y="56700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55837"/>
                  </a:lnTo>
                  <a:lnTo>
                    <a:pt x="95936" y="51526"/>
                  </a:lnTo>
                  <a:lnTo>
                    <a:pt x="95505" y="47214"/>
                  </a:lnTo>
                  <a:lnTo>
                    <a:pt x="94643" y="43118"/>
                  </a:lnTo>
                  <a:lnTo>
                    <a:pt x="93781" y="39022"/>
                  </a:lnTo>
                  <a:lnTo>
                    <a:pt x="92703" y="34925"/>
                  </a:lnTo>
                  <a:lnTo>
                    <a:pt x="91409" y="31045"/>
                  </a:lnTo>
                  <a:lnTo>
                    <a:pt x="89900" y="27164"/>
                  </a:lnTo>
                  <a:lnTo>
                    <a:pt x="88175" y="23499"/>
                  </a:lnTo>
                  <a:lnTo>
                    <a:pt x="86451" y="19834"/>
                  </a:lnTo>
                  <a:lnTo>
                    <a:pt x="84295" y="16169"/>
                  </a:lnTo>
                  <a:lnTo>
                    <a:pt x="82139" y="12720"/>
                  </a:lnTo>
                  <a:lnTo>
                    <a:pt x="79983" y="9486"/>
                  </a:lnTo>
                  <a:lnTo>
                    <a:pt x="77396" y="6252"/>
                  </a:lnTo>
                  <a:lnTo>
                    <a:pt x="74809" y="3019"/>
                  </a:lnTo>
                  <a:lnTo>
                    <a:pt x="72006" y="0"/>
                  </a:lnTo>
                  <a:lnTo>
                    <a:pt x="72006" y="0"/>
                  </a:lnTo>
                  <a:lnTo>
                    <a:pt x="71791" y="863"/>
                  </a:lnTo>
                  <a:lnTo>
                    <a:pt x="72006" y="1725"/>
                  </a:lnTo>
                  <a:lnTo>
                    <a:pt x="72222" y="1941"/>
                  </a:lnTo>
                  <a:lnTo>
                    <a:pt x="72438" y="2372"/>
                  </a:lnTo>
                  <a:lnTo>
                    <a:pt x="73731" y="28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4707350" y="1973575"/>
              <a:ext cx="328800" cy="172500"/>
            </a:xfrm>
            <a:custGeom>
              <a:avLst/>
              <a:gdLst/>
              <a:ahLst/>
              <a:cxnLst/>
              <a:rect l="l" t="t" r="r" b="b"/>
              <a:pathLst>
                <a:path w="13152" h="6900" fill="none" extrusionOk="0">
                  <a:moveTo>
                    <a:pt x="2156" y="648"/>
                  </a:moveTo>
                  <a:lnTo>
                    <a:pt x="2156" y="648"/>
                  </a:lnTo>
                  <a:lnTo>
                    <a:pt x="2803" y="432"/>
                  </a:lnTo>
                  <a:lnTo>
                    <a:pt x="3234" y="648"/>
                  </a:lnTo>
                  <a:lnTo>
                    <a:pt x="4097" y="1079"/>
                  </a:lnTo>
                  <a:lnTo>
                    <a:pt x="4743" y="1726"/>
                  </a:lnTo>
                  <a:lnTo>
                    <a:pt x="5390" y="2372"/>
                  </a:lnTo>
                  <a:lnTo>
                    <a:pt x="5390" y="2372"/>
                  </a:lnTo>
                  <a:lnTo>
                    <a:pt x="6037" y="2372"/>
                  </a:lnTo>
                  <a:lnTo>
                    <a:pt x="6468" y="2372"/>
                  </a:lnTo>
                  <a:lnTo>
                    <a:pt x="7115" y="1941"/>
                  </a:lnTo>
                  <a:lnTo>
                    <a:pt x="7115" y="1941"/>
                  </a:lnTo>
                  <a:lnTo>
                    <a:pt x="7115" y="1510"/>
                  </a:lnTo>
                  <a:lnTo>
                    <a:pt x="6899" y="1294"/>
                  </a:lnTo>
                  <a:lnTo>
                    <a:pt x="6684" y="1294"/>
                  </a:lnTo>
                  <a:lnTo>
                    <a:pt x="6468" y="863"/>
                  </a:lnTo>
                  <a:lnTo>
                    <a:pt x="6468" y="863"/>
                  </a:lnTo>
                  <a:lnTo>
                    <a:pt x="6899" y="432"/>
                  </a:lnTo>
                  <a:lnTo>
                    <a:pt x="7546" y="216"/>
                  </a:lnTo>
                  <a:lnTo>
                    <a:pt x="8193" y="1"/>
                  </a:lnTo>
                  <a:lnTo>
                    <a:pt x="9055" y="1"/>
                  </a:lnTo>
                  <a:lnTo>
                    <a:pt x="9055" y="1"/>
                  </a:lnTo>
                  <a:lnTo>
                    <a:pt x="9055" y="648"/>
                  </a:lnTo>
                  <a:lnTo>
                    <a:pt x="8840" y="1079"/>
                  </a:lnTo>
                  <a:lnTo>
                    <a:pt x="8624" y="1294"/>
                  </a:lnTo>
                  <a:lnTo>
                    <a:pt x="8408" y="1726"/>
                  </a:lnTo>
                  <a:lnTo>
                    <a:pt x="8408" y="1726"/>
                  </a:lnTo>
                  <a:lnTo>
                    <a:pt x="8840" y="2372"/>
                  </a:lnTo>
                  <a:lnTo>
                    <a:pt x="9702" y="2803"/>
                  </a:lnTo>
                  <a:lnTo>
                    <a:pt x="11211" y="3450"/>
                  </a:lnTo>
                  <a:lnTo>
                    <a:pt x="11858" y="3881"/>
                  </a:lnTo>
                  <a:lnTo>
                    <a:pt x="12505" y="4313"/>
                  </a:lnTo>
                  <a:lnTo>
                    <a:pt x="13151" y="4959"/>
                  </a:lnTo>
                  <a:lnTo>
                    <a:pt x="13151" y="5822"/>
                  </a:lnTo>
                  <a:lnTo>
                    <a:pt x="13151" y="5822"/>
                  </a:lnTo>
                  <a:lnTo>
                    <a:pt x="11858" y="6253"/>
                  </a:lnTo>
                  <a:lnTo>
                    <a:pt x="10780" y="6253"/>
                  </a:lnTo>
                  <a:lnTo>
                    <a:pt x="9486" y="6037"/>
                  </a:lnTo>
                  <a:lnTo>
                    <a:pt x="8408" y="5822"/>
                  </a:lnTo>
                  <a:lnTo>
                    <a:pt x="8408" y="5822"/>
                  </a:lnTo>
                  <a:lnTo>
                    <a:pt x="6899" y="5390"/>
                  </a:lnTo>
                  <a:lnTo>
                    <a:pt x="5606" y="5175"/>
                  </a:lnTo>
                  <a:lnTo>
                    <a:pt x="4312" y="5390"/>
                  </a:lnTo>
                  <a:lnTo>
                    <a:pt x="3666" y="5606"/>
                  </a:lnTo>
                  <a:lnTo>
                    <a:pt x="3019" y="6037"/>
                  </a:lnTo>
                  <a:lnTo>
                    <a:pt x="3019" y="6037"/>
                  </a:lnTo>
                  <a:lnTo>
                    <a:pt x="2588" y="6253"/>
                  </a:lnTo>
                  <a:lnTo>
                    <a:pt x="2372" y="6037"/>
                  </a:lnTo>
                  <a:lnTo>
                    <a:pt x="2372" y="6037"/>
                  </a:lnTo>
                  <a:lnTo>
                    <a:pt x="2156" y="5822"/>
                  </a:lnTo>
                  <a:lnTo>
                    <a:pt x="1941" y="5822"/>
                  </a:lnTo>
                  <a:lnTo>
                    <a:pt x="1941" y="5822"/>
                  </a:lnTo>
                  <a:lnTo>
                    <a:pt x="1294" y="6037"/>
                  </a:lnTo>
                  <a:lnTo>
                    <a:pt x="1078" y="6468"/>
                  </a:lnTo>
                  <a:lnTo>
                    <a:pt x="1078" y="6468"/>
                  </a:lnTo>
                  <a:lnTo>
                    <a:pt x="647" y="6684"/>
                  </a:lnTo>
                  <a:lnTo>
                    <a:pt x="432" y="6900"/>
                  </a:lnTo>
                  <a:lnTo>
                    <a:pt x="1" y="6900"/>
                  </a:lnTo>
                  <a:lnTo>
                    <a:pt x="1" y="6900"/>
                  </a:lnTo>
                  <a:lnTo>
                    <a:pt x="216" y="5390"/>
                  </a:lnTo>
                  <a:lnTo>
                    <a:pt x="432" y="3666"/>
                  </a:lnTo>
                  <a:lnTo>
                    <a:pt x="1078" y="1941"/>
                  </a:lnTo>
                  <a:lnTo>
                    <a:pt x="1510" y="1294"/>
                  </a:lnTo>
                  <a:lnTo>
                    <a:pt x="2156" y="6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4286950" y="1493900"/>
              <a:ext cx="382700" cy="291075"/>
            </a:xfrm>
            <a:custGeom>
              <a:avLst/>
              <a:gdLst/>
              <a:ahLst/>
              <a:cxnLst/>
              <a:rect l="l" t="t" r="r" b="b"/>
              <a:pathLst>
                <a:path w="15308" h="11643" fill="none" extrusionOk="0">
                  <a:moveTo>
                    <a:pt x="5606" y="8840"/>
                  </a:moveTo>
                  <a:lnTo>
                    <a:pt x="5606" y="8840"/>
                  </a:lnTo>
                  <a:lnTo>
                    <a:pt x="5606" y="8409"/>
                  </a:lnTo>
                  <a:lnTo>
                    <a:pt x="5390" y="8193"/>
                  </a:lnTo>
                  <a:lnTo>
                    <a:pt x="5175" y="7977"/>
                  </a:lnTo>
                  <a:lnTo>
                    <a:pt x="5175" y="7546"/>
                  </a:lnTo>
                  <a:lnTo>
                    <a:pt x="5175" y="7546"/>
                  </a:lnTo>
                  <a:lnTo>
                    <a:pt x="5822" y="7115"/>
                  </a:lnTo>
                  <a:lnTo>
                    <a:pt x="6253" y="6684"/>
                  </a:lnTo>
                  <a:lnTo>
                    <a:pt x="6684" y="6468"/>
                  </a:lnTo>
                  <a:lnTo>
                    <a:pt x="7115" y="5821"/>
                  </a:lnTo>
                  <a:lnTo>
                    <a:pt x="7115" y="5821"/>
                  </a:lnTo>
                  <a:lnTo>
                    <a:pt x="6900" y="5390"/>
                  </a:lnTo>
                  <a:lnTo>
                    <a:pt x="6468" y="5175"/>
                  </a:lnTo>
                  <a:lnTo>
                    <a:pt x="6037" y="4959"/>
                  </a:lnTo>
                  <a:lnTo>
                    <a:pt x="5822" y="4528"/>
                  </a:lnTo>
                  <a:lnTo>
                    <a:pt x="5822" y="4528"/>
                  </a:lnTo>
                  <a:lnTo>
                    <a:pt x="5822" y="3666"/>
                  </a:lnTo>
                  <a:lnTo>
                    <a:pt x="6253" y="3019"/>
                  </a:lnTo>
                  <a:lnTo>
                    <a:pt x="6684" y="2588"/>
                  </a:lnTo>
                  <a:lnTo>
                    <a:pt x="7331" y="2157"/>
                  </a:lnTo>
                  <a:lnTo>
                    <a:pt x="8624" y="1510"/>
                  </a:lnTo>
                  <a:lnTo>
                    <a:pt x="9055" y="1079"/>
                  </a:lnTo>
                  <a:lnTo>
                    <a:pt x="9271" y="216"/>
                  </a:lnTo>
                  <a:lnTo>
                    <a:pt x="9271" y="216"/>
                  </a:lnTo>
                  <a:lnTo>
                    <a:pt x="10349" y="1"/>
                  </a:lnTo>
                  <a:lnTo>
                    <a:pt x="10996" y="216"/>
                  </a:lnTo>
                  <a:lnTo>
                    <a:pt x="11211" y="432"/>
                  </a:lnTo>
                  <a:lnTo>
                    <a:pt x="11211" y="432"/>
                  </a:lnTo>
                  <a:lnTo>
                    <a:pt x="11211" y="1079"/>
                  </a:lnTo>
                  <a:lnTo>
                    <a:pt x="10780" y="1294"/>
                  </a:lnTo>
                  <a:lnTo>
                    <a:pt x="10133" y="1725"/>
                  </a:lnTo>
                  <a:lnTo>
                    <a:pt x="9271" y="2157"/>
                  </a:lnTo>
                  <a:lnTo>
                    <a:pt x="9055" y="2372"/>
                  </a:lnTo>
                  <a:lnTo>
                    <a:pt x="8840" y="2803"/>
                  </a:lnTo>
                  <a:lnTo>
                    <a:pt x="8840" y="2803"/>
                  </a:lnTo>
                  <a:lnTo>
                    <a:pt x="8624" y="3881"/>
                  </a:lnTo>
                  <a:lnTo>
                    <a:pt x="8840" y="4528"/>
                  </a:lnTo>
                  <a:lnTo>
                    <a:pt x="9271" y="5175"/>
                  </a:lnTo>
                  <a:lnTo>
                    <a:pt x="9702" y="5390"/>
                  </a:lnTo>
                  <a:lnTo>
                    <a:pt x="10133" y="5606"/>
                  </a:lnTo>
                  <a:lnTo>
                    <a:pt x="10780" y="5606"/>
                  </a:lnTo>
                  <a:lnTo>
                    <a:pt x="12289" y="5606"/>
                  </a:lnTo>
                  <a:lnTo>
                    <a:pt x="12289" y="5606"/>
                  </a:lnTo>
                  <a:lnTo>
                    <a:pt x="13798" y="5390"/>
                  </a:lnTo>
                  <a:lnTo>
                    <a:pt x="14661" y="5606"/>
                  </a:lnTo>
                  <a:lnTo>
                    <a:pt x="15307" y="5821"/>
                  </a:lnTo>
                  <a:lnTo>
                    <a:pt x="15307" y="5821"/>
                  </a:lnTo>
                  <a:lnTo>
                    <a:pt x="13798" y="6037"/>
                  </a:lnTo>
                  <a:lnTo>
                    <a:pt x="12074" y="6037"/>
                  </a:lnTo>
                  <a:lnTo>
                    <a:pt x="10780" y="6468"/>
                  </a:lnTo>
                  <a:lnTo>
                    <a:pt x="10349" y="6684"/>
                  </a:lnTo>
                  <a:lnTo>
                    <a:pt x="9918" y="7331"/>
                  </a:lnTo>
                  <a:lnTo>
                    <a:pt x="9918" y="7331"/>
                  </a:lnTo>
                  <a:lnTo>
                    <a:pt x="10133" y="7331"/>
                  </a:lnTo>
                  <a:lnTo>
                    <a:pt x="10780" y="7331"/>
                  </a:lnTo>
                  <a:lnTo>
                    <a:pt x="10780" y="7331"/>
                  </a:lnTo>
                  <a:lnTo>
                    <a:pt x="11211" y="7331"/>
                  </a:lnTo>
                  <a:lnTo>
                    <a:pt x="11642" y="7331"/>
                  </a:lnTo>
                  <a:lnTo>
                    <a:pt x="11858" y="7546"/>
                  </a:lnTo>
                  <a:lnTo>
                    <a:pt x="11858" y="8193"/>
                  </a:lnTo>
                  <a:lnTo>
                    <a:pt x="11858" y="8193"/>
                  </a:lnTo>
                  <a:lnTo>
                    <a:pt x="11427" y="8409"/>
                  </a:lnTo>
                  <a:lnTo>
                    <a:pt x="11211" y="8409"/>
                  </a:lnTo>
                  <a:lnTo>
                    <a:pt x="10780" y="8193"/>
                  </a:lnTo>
                  <a:lnTo>
                    <a:pt x="10780" y="8193"/>
                  </a:lnTo>
                  <a:lnTo>
                    <a:pt x="10349" y="7977"/>
                  </a:lnTo>
                  <a:lnTo>
                    <a:pt x="9918" y="7977"/>
                  </a:lnTo>
                  <a:lnTo>
                    <a:pt x="9918" y="7977"/>
                  </a:lnTo>
                  <a:lnTo>
                    <a:pt x="9487" y="8409"/>
                  </a:lnTo>
                  <a:lnTo>
                    <a:pt x="9055" y="8840"/>
                  </a:lnTo>
                  <a:lnTo>
                    <a:pt x="9055" y="9702"/>
                  </a:lnTo>
                  <a:lnTo>
                    <a:pt x="9055" y="10564"/>
                  </a:lnTo>
                  <a:lnTo>
                    <a:pt x="9055" y="10564"/>
                  </a:lnTo>
                  <a:lnTo>
                    <a:pt x="8409" y="10780"/>
                  </a:lnTo>
                  <a:lnTo>
                    <a:pt x="7762" y="10996"/>
                  </a:lnTo>
                  <a:lnTo>
                    <a:pt x="6684" y="10996"/>
                  </a:lnTo>
                  <a:lnTo>
                    <a:pt x="6684" y="10996"/>
                  </a:lnTo>
                  <a:lnTo>
                    <a:pt x="5175" y="10996"/>
                  </a:lnTo>
                  <a:lnTo>
                    <a:pt x="4528" y="11211"/>
                  </a:lnTo>
                  <a:lnTo>
                    <a:pt x="3881" y="11642"/>
                  </a:lnTo>
                  <a:lnTo>
                    <a:pt x="3881" y="11642"/>
                  </a:lnTo>
                  <a:lnTo>
                    <a:pt x="3450" y="11427"/>
                  </a:lnTo>
                  <a:lnTo>
                    <a:pt x="3019" y="11211"/>
                  </a:lnTo>
                  <a:lnTo>
                    <a:pt x="1941" y="11427"/>
                  </a:lnTo>
                  <a:lnTo>
                    <a:pt x="1941" y="11427"/>
                  </a:lnTo>
                  <a:lnTo>
                    <a:pt x="648" y="11427"/>
                  </a:lnTo>
                  <a:lnTo>
                    <a:pt x="216" y="11211"/>
                  </a:lnTo>
                  <a:lnTo>
                    <a:pt x="1" y="10780"/>
                  </a:lnTo>
                  <a:lnTo>
                    <a:pt x="1" y="10780"/>
                  </a:lnTo>
                  <a:lnTo>
                    <a:pt x="1510" y="10564"/>
                  </a:lnTo>
                  <a:lnTo>
                    <a:pt x="3019" y="10133"/>
                  </a:lnTo>
                  <a:lnTo>
                    <a:pt x="5606" y="88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3893525" y="2016700"/>
              <a:ext cx="1029425" cy="398850"/>
            </a:xfrm>
            <a:custGeom>
              <a:avLst/>
              <a:gdLst/>
              <a:ahLst/>
              <a:cxnLst/>
              <a:rect l="l" t="t" r="r" b="b"/>
              <a:pathLst>
                <a:path w="41177" h="15954" fill="none" extrusionOk="0">
                  <a:moveTo>
                    <a:pt x="36865" y="14660"/>
                  </a:moveTo>
                  <a:lnTo>
                    <a:pt x="36865" y="14660"/>
                  </a:lnTo>
                  <a:lnTo>
                    <a:pt x="36219" y="14660"/>
                  </a:lnTo>
                  <a:lnTo>
                    <a:pt x="35787" y="14876"/>
                  </a:lnTo>
                  <a:lnTo>
                    <a:pt x="35356" y="15092"/>
                  </a:lnTo>
                  <a:lnTo>
                    <a:pt x="34925" y="15307"/>
                  </a:lnTo>
                  <a:lnTo>
                    <a:pt x="34925" y="15307"/>
                  </a:lnTo>
                  <a:lnTo>
                    <a:pt x="33847" y="15307"/>
                  </a:lnTo>
                  <a:lnTo>
                    <a:pt x="32985" y="15092"/>
                  </a:lnTo>
                  <a:lnTo>
                    <a:pt x="31044" y="14229"/>
                  </a:lnTo>
                  <a:lnTo>
                    <a:pt x="31044" y="14229"/>
                  </a:lnTo>
                  <a:lnTo>
                    <a:pt x="29535" y="13798"/>
                  </a:lnTo>
                  <a:lnTo>
                    <a:pt x="28242" y="13367"/>
                  </a:lnTo>
                  <a:lnTo>
                    <a:pt x="26948" y="13367"/>
                  </a:lnTo>
                  <a:lnTo>
                    <a:pt x="25439" y="13582"/>
                  </a:lnTo>
                  <a:lnTo>
                    <a:pt x="25439" y="13582"/>
                  </a:lnTo>
                  <a:lnTo>
                    <a:pt x="25224" y="14229"/>
                  </a:lnTo>
                  <a:lnTo>
                    <a:pt x="25224" y="14876"/>
                  </a:lnTo>
                  <a:lnTo>
                    <a:pt x="25224" y="15523"/>
                  </a:lnTo>
                  <a:lnTo>
                    <a:pt x="25008" y="15954"/>
                  </a:lnTo>
                  <a:lnTo>
                    <a:pt x="25008" y="15954"/>
                  </a:lnTo>
                  <a:lnTo>
                    <a:pt x="22421" y="15092"/>
                  </a:lnTo>
                  <a:lnTo>
                    <a:pt x="20265" y="14014"/>
                  </a:lnTo>
                  <a:lnTo>
                    <a:pt x="17894" y="13151"/>
                  </a:lnTo>
                  <a:lnTo>
                    <a:pt x="15522" y="12289"/>
                  </a:lnTo>
                  <a:lnTo>
                    <a:pt x="15522" y="12289"/>
                  </a:lnTo>
                  <a:lnTo>
                    <a:pt x="15738" y="11427"/>
                  </a:lnTo>
                  <a:lnTo>
                    <a:pt x="15953" y="10349"/>
                  </a:lnTo>
                  <a:lnTo>
                    <a:pt x="15953" y="9486"/>
                  </a:lnTo>
                  <a:lnTo>
                    <a:pt x="15522" y="8624"/>
                  </a:lnTo>
                  <a:lnTo>
                    <a:pt x="15522" y="8624"/>
                  </a:lnTo>
                  <a:lnTo>
                    <a:pt x="11857" y="8840"/>
                  </a:lnTo>
                  <a:lnTo>
                    <a:pt x="8408" y="8840"/>
                  </a:lnTo>
                  <a:lnTo>
                    <a:pt x="8408" y="8840"/>
                  </a:lnTo>
                  <a:lnTo>
                    <a:pt x="7761" y="8840"/>
                  </a:lnTo>
                  <a:lnTo>
                    <a:pt x="7114" y="9055"/>
                  </a:lnTo>
                  <a:lnTo>
                    <a:pt x="5821" y="9486"/>
                  </a:lnTo>
                  <a:lnTo>
                    <a:pt x="4743" y="10133"/>
                  </a:lnTo>
                  <a:lnTo>
                    <a:pt x="3449" y="10564"/>
                  </a:lnTo>
                  <a:lnTo>
                    <a:pt x="3449" y="10564"/>
                  </a:lnTo>
                  <a:lnTo>
                    <a:pt x="2587" y="10780"/>
                  </a:lnTo>
                  <a:lnTo>
                    <a:pt x="1725" y="10780"/>
                  </a:lnTo>
                  <a:lnTo>
                    <a:pt x="647" y="10564"/>
                  </a:lnTo>
                  <a:lnTo>
                    <a:pt x="216" y="10349"/>
                  </a:lnTo>
                  <a:lnTo>
                    <a:pt x="0" y="9917"/>
                  </a:lnTo>
                  <a:lnTo>
                    <a:pt x="0" y="9917"/>
                  </a:lnTo>
                  <a:lnTo>
                    <a:pt x="431" y="9702"/>
                  </a:lnTo>
                  <a:lnTo>
                    <a:pt x="1294" y="9271"/>
                  </a:lnTo>
                  <a:lnTo>
                    <a:pt x="2803" y="8840"/>
                  </a:lnTo>
                  <a:lnTo>
                    <a:pt x="4096" y="8408"/>
                  </a:lnTo>
                  <a:lnTo>
                    <a:pt x="4743" y="8193"/>
                  </a:lnTo>
                  <a:lnTo>
                    <a:pt x="5174" y="7546"/>
                  </a:lnTo>
                  <a:lnTo>
                    <a:pt x="5174" y="7546"/>
                  </a:lnTo>
                  <a:lnTo>
                    <a:pt x="5174" y="6684"/>
                  </a:lnTo>
                  <a:lnTo>
                    <a:pt x="5605" y="5821"/>
                  </a:lnTo>
                  <a:lnTo>
                    <a:pt x="6036" y="5175"/>
                  </a:lnTo>
                  <a:lnTo>
                    <a:pt x="6683" y="4743"/>
                  </a:lnTo>
                  <a:lnTo>
                    <a:pt x="8192" y="3665"/>
                  </a:lnTo>
                  <a:lnTo>
                    <a:pt x="8624" y="3019"/>
                  </a:lnTo>
                  <a:lnTo>
                    <a:pt x="9055" y="2156"/>
                  </a:lnTo>
                  <a:lnTo>
                    <a:pt x="9055" y="2156"/>
                  </a:lnTo>
                  <a:lnTo>
                    <a:pt x="10564" y="2372"/>
                  </a:lnTo>
                  <a:lnTo>
                    <a:pt x="11857" y="2156"/>
                  </a:lnTo>
                  <a:lnTo>
                    <a:pt x="12935" y="1725"/>
                  </a:lnTo>
                  <a:lnTo>
                    <a:pt x="14013" y="863"/>
                  </a:lnTo>
                  <a:lnTo>
                    <a:pt x="14013" y="863"/>
                  </a:lnTo>
                  <a:lnTo>
                    <a:pt x="14876" y="1725"/>
                  </a:lnTo>
                  <a:lnTo>
                    <a:pt x="15522" y="2372"/>
                  </a:lnTo>
                  <a:lnTo>
                    <a:pt x="17463" y="3665"/>
                  </a:lnTo>
                  <a:lnTo>
                    <a:pt x="19403" y="4959"/>
                  </a:lnTo>
                  <a:lnTo>
                    <a:pt x="20912" y="6253"/>
                  </a:lnTo>
                  <a:lnTo>
                    <a:pt x="20912" y="6253"/>
                  </a:lnTo>
                  <a:lnTo>
                    <a:pt x="21127" y="6684"/>
                  </a:lnTo>
                  <a:lnTo>
                    <a:pt x="20912" y="7115"/>
                  </a:lnTo>
                  <a:lnTo>
                    <a:pt x="20696" y="7546"/>
                  </a:lnTo>
                  <a:lnTo>
                    <a:pt x="20696" y="7546"/>
                  </a:lnTo>
                  <a:lnTo>
                    <a:pt x="21127" y="7546"/>
                  </a:lnTo>
                  <a:lnTo>
                    <a:pt x="21559" y="7546"/>
                  </a:lnTo>
                  <a:lnTo>
                    <a:pt x="21990" y="6899"/>
                  </a:lnTo>
                  <a:lnTo>
                    <a:pt x="21990" y="6253"/>
                  </a:lnTo>
                  <a:lnTo>
                    <a:pt x="21990" y="6037"/>
                  </a:lnTo>
                  <a:lnTo>
                    <a:pt x="21774" y="5821"/>
                  </a:lnTo>
                  <a:lnTo>
                    <a:pt x="21774" y="5821"/>
                  </a:lnTo>
                  <a:lnTo>
                    <a:pt x="21774" y="5606"/>
                  </a:lnTo>
                  <a:lnTo>
                    <a:pt x="21990" y="5390"/>
                  </a:lnTo>
                  <a:lnTo>
                    <a:pt x="22852" y="5390"/>
                  </a:lnTo>
                  <a:lnTo>
                    <a:pt x="22852" y="5390"/>
                  </a:lnTo>
                  <a:lnTo>
                    <a:pt x="23068" y="5390"/>
                  </a:lnTo>
                  <a:lnTo>
                    <a:pt x="23068" y="5390"/>
                  </a:lnTo>
                  <a:lnTo>
                    <a:pt x="22421" y="4743"/>
                  </a:lnTo>
                  <a:lnTo>
                    <a:pt x="21559" y="4097"/>
                  </a:lnTo>
                  <a:lnTo>
                    <a:pt x="19834" y="3019"/>
                  </a:lnTo>
                  <a:lnTo>
                    <a:pt x="19187" y="2588"/>
                  </a:lnTo>
                  <a:lnTo>
                    <a:pt x="18325" y="1941"/>
                  </a:lnTo>
                  <a:lnTo>
                    <a:pt x="17894" y="1078"/>
                  </a:lnTo>
                  <a:lnTo>
                    <a:pt x="17463" y="1"/>
                  </a:lnTo>
                  <a:lnTo>
                    <a:pt x="17463" y="1"/>
                  </a:lnTo>
                  <a:lnTo>
                    <a:pt x="18325" y="216"/>
                  </a:lnTo>
                  <a:lnTo>
                    <a:pt x="19187" y="432"/>
                  </a:lnTo>
                  <a:lnTo>
                    <a:pt x="20912" y="1725"/>
                  </a:lnTo>
                  <a:lnTo>
                    <a:pt x="22421" y="2803"/>
                  </a:lnTo>
                  <a:lnTo>
                    <a:pt x="23283" y="3234"/>
                  </a:lnTo>
                  <a:lnTo>
                    <a:pt x="24146" y="3665"/>
                  </a:lnTo>
                  <a:lnTo>
                    <a:pt x="24146" y="3665"/>
                  </a:lnTo>
                  <a:lnTo>
                    <a:pt x="24361" y="4743"/>
                  </a:lnTo>
                  <a:lnTo>
                    <a:pt x="24577" y="5390"/>
                  </a:lnTo>
                  <a:lnTo>
                    <a:pt x="25439" y="6684"/>
                  </a:lnTo>
                  <a:lnTo>
                    <a:pt x="26302" y="7977"/>
                  </a:lnTo>
                  <a:lnTo>
                    <a:pt x="26733" y="8624"/>
                  </a:lnTo>
                  <a:lnTo>
                    <a:pt x="26948" y="9271"/>
                  </a:lnTo>
                  <a:lnTo>
                    <a:pt x="26948" y="9271"/>
                  </a:lnTo>
                  <a:lnTo>
                    <a:pt x="27811" y="9271"/>
                  </a:lnTo>
                  <a:lnTo>
                    <a:pt x="27811" y="9271"/>
                  </a:lnTo>
                  <a:lnTo>
                    <a:pt x="28242" y="8840"/>
                  </a:lnTo>
                  <a:lnTo>
                    <a:pt x="28457" y="8408"/>
                  </a:lnTo>
                  <a:lnTo>
                    <a:pt x="28889" y="8193"/>
                  </a:lnTo>
                  <a:lnTo>
                    <a:pt x="29320" y="7977"/>
                  </a:lnTo>
                  <a:lnTo>
                    <a:pt x="29320" y="7977"/>
                  </a:lnTo>
                  <a:lnTo>
                    <a:pt x="29320" y="7330"/>
                  </a:lnTo>
                  <a:lnTo>
                    <a:pt x="29104" y="7115"/>
                  </a:lnTo>
                  <a:lnTo>
                    <a:pt x="28673" y="6684"/>
                  </a:lnTo>
                  <a:lnTo>
                    <a:pt x="28026" y="6253"/>
                  </a:lnTo>
                  <a:lnTo>
                    <a:pt x="28026" y="6037"/>
                  </a:lnTo>
                  <a:lnTo>
                    <a:pt x="28026" y="5606"/>
                  </a:lnTo>
                  <a:lnTo>
                    <a:pt x="28026" y="5606"/>
                  </a:lnTo>
                  <a:lnTo>
                    <a:pt x="28673" y="5390"/>
                  </a:lnTo>
                  <a:lnTo>
                    <a:pt x="29104" y="5175"/>
                  </a:lnTo>
                  <a:lnTo>
                    <a:pt x="29104" y="5175"/>
                  </a:lnTo>
                  <a:lnTo>
                    <a:pt x="29751" y="4743"/>
                  </a:lnTo>
                  <a:lnTo>
                    <a:pt x="29967" y="4743"/>
                  </a:lnTo>
                  <a:lnTo>
                    <a:pt x="30182" y="4959"/>
                  </a:lnTo>
                  <a:lnTo>
                    <a:pt x="30182" y="4959"/>
                  </a:lnTo>
                  <a:lnTo>
                    <a:pt x="30829" y="5606"/>
                  </a:lnTo>
                  <a:lnTo>
                    <a:pt x="31044" y="6468"/>
                  </a:lnTo>
                  <a:lnTo>
                    <a:pt x="31907" y="7977"/>
                  </a:lnTo>
                  <a:lnTo>
                    <a:pt x="32338" y="8624"/>
                  </a:lnTo>
                  <a:lnTo>
                    <a:pt x="32769" y="9271"/>
                  </a:lnTo>
                  <a:lnTo>
                    <a:pt x="33631" y="9702"/>
                  </a:lnTo>
                  <a:lnTo>
                    <a:pt x="34709" y="9702"/>
                  </a:lnTo>
                  <a:lnTo>
                    <a:pt x="34709" y="9702"/>
                  </a:lnTo>
                  <a:lnTo>
                    <a:pt x="35356" y="9702"/>
                  </a:lnTo>
                  <a:lnTo>
                    <a:pt x="35572" y="9486"/>
                  </a:lnTo>
                  <a:lnTo>
                    <a:pt x="35572" y="9486"/>
                  </a:lnTo>
                  <a:lnTo>
                    <a:pt x="36003" y="9055"/>
                  </a:lnTo>
                  <a:lnTo>
                    <a:pt x="36434" y="9055"/>
                  </a:lnTo>
                  <a:lnTo>
                    <a:pt x="36434" y="9055"/>
                  </a:lnTo>
                  <a:lnTo>
                    <a:pt x="37081" y="9486"/>
                  </a:lnTo>
                  <a:lnTo>
                    <a:pt x="37943" y="9917"/>
                  </a:lnTo>
                  <a:lnTo>
                    <a:pt x="37943" y="9917"/>
                  </a:lnTo>
                  <a:lnTo>
                    <a:pt x="38590" y="9702"/>
                  </a:lnTo>
                  <a:lnTo>
                    <a:pt x="39237" y="9486"/>
                  </a:lnTo>
                  <a:lnTo>
                    <a:pt x="39883" y="9271"/>
                  </a:lnTo>
                  <a:lnTo>
                    <a:pt x="40746" y="9271"/>
                  </a:lnTo>
                  <a:lnTo>
                    <a:pt x="40746" y="9271"/>
                  </a:lnTo>
                  <a:lnTo>
                    <a:pt x="40961" y="9917"/>
                  </a:lnTo>
                  <a:lnTo>
                    <a:pt x="41177" y="10780"/>
                  </a:lnTo>
                  <a:lnTo>
                    <a:pt x="40961" y="12289"/>
                  </a:lnTo>
                  <a:lnTo>
                    <a:pt x="40315" y="13798"/>
                  </a:lnTo>
                  <a:lnTo>
                    <a:pt x="39668" y="15092"/>
                  </a:lnTo>
                  <a:lnTo>
                    <a:pt x="39668" y="15092"/>
                  </a:lnTo>
                  <a:lnTo>
                    <a:pt x="39237" y="15092"/>
                  </a:lnTo>
                  <a:lnTo>
                    <a:pt x="38806" y="15092"/>
                  </a:lnTo>
                  <a:lnTo>
                    <a:pt x="38159" y="14876"/>
                  </a:lnTo>
                  <a:lnTo>
                    <a:pt x="38159" y="14876"/>
                  </a:lnTo>
                  <a:lnTo>
                    <a:pt x="37512" y="14660"/>
                  </a:lnTo>
                  <a:lnTo>
                    <a:pt x="36865" y="14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4885200" y="2485600"/>
              <a:ext cx="269525" cy="404250"/>
            </a:xfrm>
            <a:custGeom>
              <a:avLst/>
              <a:gdLst/>
              <a:ahLst/>
              <a:cxnLst/>
              <a:rect l="l" t="t" r="r" b="b"/>
              <a:pathLst>
                <a:path w="10781" h="16170" fill="none" extrusionOk="0">
                  <a:moveTo>
                    <a:pt x="4097" y="9055"/>
                  </a:moveTo>
                  <a:lnTo>
                    <a:pt x="4097" y="9055"/>
                  </a:lnTo>
                  <a:lnTo>
                    <a:pt x="3881" y="7546"/>
                  </a:lnTo>
                  <a:lnTo>
                    <a:pt x="3450" y="6468"/>
                  </a:lnTo>
                  <a:lnTo>
                    <a:pt x="2803" y="5175"/>
                  </a:lnTo>
                  <a:lnTo>
                    <a:pt x="2157" y="4312"/>
                  </a:lnTo>
                  <a:lnTo>
                    <a:pt x="863" y="2156"/>
                  </a:lnTo>
                  <a:lnTo>
                    <a:pt x="432" y="1078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94" y="1"/>
                  </a:lnTo>
                  <a:lnTo>
                    <a:pt x="1294" y="1"/>
                  </a:lnTo>
                  <a:lnTo>
                    <a:pt x="3666" y="3019"/>
                  </a:lnTo>
                  <a:lnTo>
                    <a:pt x="4744" y="4528"/>
                  </a:lnTo>
                  <a:lnTo>
                    <a:pt x="5391" y="6468"/>
                  </a:lnTo>
                  <a:lnTo>
                    <a:pt x="5391" y="6468"/>
                  </a:lnTo>
                  <a:lnTo>
                    <a:pt x="5822" y="7115"/>
                  </a:lnTo>
                  <a:lnTo>
                    <a:pt x="6468" y="7977"/>
                  </a:lnTo>
                  <a:lnTo>
                    <a:pt x="7762" y="9271"/>
                  </a:lnTo>
                  <a:lnTo>
                    <a:pt x="8409" y="10133"/>
                  </a:lnTo>
                  <a:lnTo>
                    <a:pt x="8840" y="10780"/>
                  </a:lnTo>
                  <a:lnTo>
                    <a:pt x="9055" y="11427"/>
                  </a:lnTo>
                  <a:lnTo>
                    <a:pt x="8840" y="12289"/>
                  </a:lnTo>
                  <a:lnTo>
                    <a:pt x="8840" y="12289"/>
                  </a:lnTo>
                  <a:lnTo>
                    <a:pt x="9487" y="12936"/>
                  </a:lnTo>
                  <a:lnTo>
                    <a:pt x="10133" y="14014"/>
                  </a:lnTo>
                  <a:lnTo>
                    <a:pt x="10780" y="16170"/>
                  </a:lnTo>
                  <a:lnTo>
                    <a:pt x="10780" y="16170"/>
                  </a:lnTo>
                  <a:lnTo>
                    <a:pt x="9702" y="15523"/>
                  </a:lnTo>
                  <a:lnTo>
                    <a:pt x="8624" y="14876"/>
                  </a:lnTo>
                  <a:lnTo>
                    <a:pt x="6900" y="12936"/>
                  </a:lnTo>
                  <a:lnTo>
                    <a:pt x="4097" y="90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5160075" y="1973575"/>
              <a:ext cx="199450" cy="274900"/>
            </a:xfrm>
            <a:custGeom>
              <a:avLst/>
              <a:gdLst/>
              <a:ahLst/>
              <a:cxnLst/>
              <a:rect l="l" t="t" r="r" b="b"/>
              <a:pathLst>
                <a:path w="7978" h="10996" fill="none" extrusionOk="0">
                  <a:moveTo>
                    <a:pt x="7762" y="10565"/>
                  </a:moveTo>
                  <a:lnTo>
                    <a:pt x="7762" y="10565"/>
                  </a:lnTo>
                  <a:lnTo>
                    <a:pt x="7115" y="10780"/>
                  </a:lnTo>
                  <a:lnTo>
                    <a:pt x="6468" y="10996"/>
                  </a:lnTo>
                  <a:lnTo>
                    <a:pt x="5822" y="10780"/>
                  </a:lnTo>
                  <a:lnTo>
                    <a:pt x="5175" y="10565"/>
                  </a:lnTo>
                  <a:lnTo>
                    <a:pt x="3881" y="9918"/>
                  </a:lnTo>
                  <a:lnTo>
                    <a:pt x="3019" y="9055"/>
                  </a:lnTo>
                  <a:lnTo>
                    <a:pt x="3019" y="9055"/>
                  </a:lnTo>
                  <a:lnTo>
                    <a:pt x="3235" y="7978"/>
                  </a:lnTo>
                  <a:lnTo>
                    <a:pt x="3450" y="7546"/>
                  </a:lnTo>
                  <a:lnTo>
                    <a:pt x="3666" y="7331"/>
                  </a:lnTo>
                  <a:lnTo>
                    <a:pt x="3666" y="7331"/>
                  </a:lnTo>
                  <a:lnTo>
                    <a:pt x="2803" y="6037"/>
                  </a:lnTo>
                  <a:lnTo>
                    <a:pt x="1725" y="4959"/>
                  </a:lnTo>
                  <a:lnTo>
                    <a:pt x="863" y="3881"/>
                  </a:lnTo>
                  <a:lnTo>
                    <a:pt x="1" y="2372"/>
                  </a:lnTo>
                  <a:lnTo>
                    <a:pt x="1" y="2372"/>
                  </a:lnTo>
                  <a:lnTo>
                    <a:pt x="863" y="1294"/>
                  </a:lnTo>
                  <a:lnTo>
                    <a:pt x="1941" y="648"/>
                  </a:lnTo>
                  <a:lnTo>
                    <a:pt x="3235" y="216"/>
                  </a:lnTo>
                  <a:lnTo>
                    <a:pt x="5175" y="1"/>
                  </a:lnTo>
                  <a:lnTo>
                    <a:pt x="5175" y="1"/>
                  </a:lnTo>
                  <a:lnTo>
                    <a:pt x="5175" y="648"/>
                  </a:lnTo>
                  <a:lnTo>
                    <a:pt x="5390" y="1079"/>
                  </a:lnTo>
                  <a:lnTo>
                    <a:pt x="5390" y="1510"/>
                  </a:lnTo>
                  <a:lnTo>
                    <a:pt x="5390" y="1510"/>
                  </a:lnTo>
                  <a:lnTo>
                    <a:pt x="4528" y="1510"/>
                  </a:lnTo>
                  <a:lnTo>
                    <a:pt x="4097" y="1726"/>
                  </a:lnTo>
                  <a:lnTo>
                    <a:pt x="3666" y="1941"/>
                  </a:lnTo>
                  <a:lnTo>
                    <a:pt x="3235" y="2372"/>
                  </a:lnTo>
                  <a:lnTo>
                    <a:pt x="3235" y="2372"/>
                  </a:lnTo>
                  <a:lnTo>
                    <a:pt x="4097" y="3666"/>
                  </a:lnTo>
                  <a:lnTo>
                    <a:pt x="5175" y="4744"/>
                  </a:lnTo>
                  <a:lnTo>
                    <a:pt x="6468" y="5390"/>
                  </a:lnTo>
                  <a:lnTo>
                    <a:pt x="7546" y="6037"/>
                  </a:lnTo>
                  <a:lnTo>
                    <a:pt x="7546" y="6037"/>
                  </a:lnTo>
                  <a:lnTo>
                    <a:pt x="7762" y="6468"/>
                  </a:lnTo>
                  <a:lnTo>
                    <a:pt x="7546" y="6468"/>
                  </a:lnTo>
                  <a:lnTo>
                    <a:pt x="6900" y="6684"/>
                  </a:lnTo>
                  <a:lnTo>
                    <a:pt x="6900" y="6684"/>
                  </a:lnTo>
                  <a:lnTo>
                    <a:pt x="6468" y="6684"/>
                  </a:lnTo>
                  <a:lnTo>
                    <a:pt x="6468" y="6684"/>
                  </a:lnTo>
                  <a:lnTo>
                    <a:pt x="6684" y="7115"/>
                  </a:lnTo>
                  <a:lnTo>
                    <a:pt x="6900" y="7546"/>
                  </a:lnTo>
                  <a:lnTo>
                    <a:pt x="7546" y="8624"/>
                  </a:lnTo>
                  <a:lnTo>
                    <a:pt x="7977" y="9487"/>
                  </a:lnTo>
                  <a:lnTo>
                    <a:pt x="7977" y="9918"/>
                  </a:lnTo>
                  <a:lnTo>
                    <a:pt x="7762" y="105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1678375" y="2415525"/>
              <a:ext cx="91650" cy="194075"/>
            </a:xfrm>
            <a:custGeom>
              <a:avLst/>
              <a:gdLst/>
              <a:ahLst/>
              <a:cxnLst/>
              <a:rect l="l" t="t" r="r" b="b"/>
              <a:pathLst>
                <a:path w="3666" h="7763" extrusionOk="0">
                  <a:moveTo>
                    <a:pt x="3665" y="7762"/>
                  </a:moveTo>
                  <a:lnTo>
                    <a:pt x="3665" y="7762"/>
                  </a:lnTo>
                  <a:lnTo>
                    <a:pt x="647" y="1"/>
                  </a:lnTo>
                  <a:lnTo>
                    <a:pt x="647" y="1"/>
                  </a:lnTo>
                  <a:lnTo>
                    <a:pt x="0" y="3881"/>
                  </a:lnTo>
                  <a:lnTo>
                    <a:pt x="0" y="3881"/>
                  </a:lnTo>
                  <a:lnTo>
                    <a:pt x="647" y="4313"/>
                  </a:lnTo>
                  <a:lnTo>
                    <a:pt x="1294" y="4744"/>
                  </a:lnTo>
                  <a:lnTo>
                    <a:pt x="1294" y="4744"/>
                  </a:lnTo>
                  <a:lnTo>
                    <a:pt x="1294" y="5391"/>
                  </a:lnTo>
                  <a:lnTo>
                    <a:pt x="1294" y="6037"/>
                  </a:lnTo>
                  <a:lnTo>
                    <a:pt x="1941" y="6900"/>
                  </a:lnTo>
                  <a:lnTo>
                    <a:pt x="2803" y="7546"/>
                  </a:lnTo>
                  <a:lnTo>
                    <a:pt x="3234" y="7762"/>
                  </a:lnTo>
                  <a:lnTo>
                    <a:pt x="3665" y="7762"/>
                  </a:lnTo>
                  <a:lnTo>
                    <a:pt x="3665" y="776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1699925" y="1294475"/>
              <a:ext cx="1988800" cy="3444025"/>
            </a:xfrm>
            <a:custGeom>
              <a:avLst/>
              <a:gdLst/>
              <a:ahLst/>
              <a:cxnLst/>
              <a:rect l="l" t="t" r="r" b="b"/>
              <a:pathLst>
                <a:path w="79552" h="137761" extrusionOk="0">
                  <a:moveTo>
                    <a:pt x="78689" y="83217"/>
                  </a:moveTo>
                  <a:lnTo>
                    <a:pt x="78689" y="83217"/>
                  </a:lnTo>
                  <a:lnTo>
                    <a:pt x="77396" y="83002"/>
                  </a:lnTo>
                  <a:lnTo>
                    <a:pt x="76318" y="82571"/>
                  </a:lnTo>
                  <a:lnTo>
                    <a:pt x="74378" y="81493"/>
                  </a:lnTo>
                  <a:lnTo>
                    <a:pt x="73300" y="80846"/>
                  </a:lnTo>
                  <a:lnTo>
                    <a:pt x="72222" y="80630"/>
                  </a:lnTo>
                  <a:lnTo>
                    <a:pt x="70928" y="80415"/>
                  </a:lnTo>
                  <a:lnTo>
                    <a:pt x="69204" y="80630"/>
                  </a:lnTo>
                  <a:lnTo>
                    <a:pt x="69204" y="80630"/>
                  </a:lnTo>
                  <a:lnTo>
                    <a:pt x="68773" y="79768"/>
                  </a:lnTo>
                  <a:lnTo>
                    <a:pt x="68126" y="79121"/>
                  </a:lnTo>
                  <a:lnTo>
                    <a:pt x="67263" y="78906"/>
                  </a:lnTo>
                  <a:lnTo>
                    <a:pt x="66186" y="78690"/>
                  </a:lnTo>
                  <a:lnTo>
                    <a:pt x="64461" y="78259"/>
                  </a:lnTo>
                  <a:lnTo>
                    <a:pt x="63814" y="77828"/>
                  </a:lnTo>
                  <a:lnTo>
                    <a:pt x="63167" y="76965"/>
                  </a:lnTo>
                  <a:lnTo>
                    <a:pt x="63167" y="76965"/>
                  </a:lnTo>
                  <a:lnTo>
                    <a:pt x="63167" y="76534"/>
                  </a:lnTo>
                  <a:lnTo>
                    <a:pt x="63167" y="76103"/>
                  </a:lnTo>
                  <a:lnTo>
                    <a:pt x="62736" y="75456"/>
                  </a:lnTo>
                  <a:lnTo>
                    <a:pt x="62305" y="74378"/>
                  </a:lnTo>
                  <a:lnTo>
                    <a:pt x="62089" y="73947"/>
                  </a:lnTo>
                  <a:lnTo>
                    <a:pt x="62089" y="73300"/>
                  </a:lnTo>
                  <a:lnTo>
                    <a:pt x="62089" y="73300"/>
                  </a:lnTo>
                  <a:lnTo>
                    <a:pt x="61443" y="72654"/>
                  </a:lnTo>
                  <a:lnTo>
                    <a:pt x="60796" y="72222"/>
                  </a:lnTo>
                  <a:lnTo>
                    <a:pt x="59934" y="71791"/>
                  </a:lnTo>
                  <a:lnTo>
                    <a:pt x="59071" y="71791"/>
                  </a:lnTo>
                  <a:lnTo>
                    <a:pt x="57346" y="71576"/>
                  </a:lnTo>
                  <a:lnTo>
                    <a:pt x="56484" y="71576"/>
                  </a:lnTo>
                  <a:lnTo>
                    <a:pt x="55837" y="71360"/>
                  </a:lnTo>
                  <a:lnTo>
                    <a:pt x="55837" y="71360"/>
                  </a:lnTo>
                  <a:lnTo>
                    <a:pt x="55191" y="70929"/>
                  </a:lnTo>
                  <a:lnTo>
                    <a:pt x="54759" y="70498"/>
                  </a:lnTo>
                  <a:lnTo>
                    <a:pt x="53897" y="69635"/>
                  </a:lnTo>
                  <a:lnTo>
                    <a:pt x="53250" y="68773"/>
                  </a:lnTo>
                  <a:lnTo>
                    <a:pt x="52604" y="68342"/>
                  </a:lnTo>
                  <a:lnTo>
                    <a:pt x="51957" y="68342"/>
                  </a:lnTo>
                  <a:lnTo>
                    <a:pt x="51957" y="68342"/>
                  </a:lnTo>
                  <a:lnTo>
                    <a:pt x="51741" y="67264"/>
                  </a:lnTo>
                  <a:lnTo>
                    <a:pt x="51310" y="66402"/>
                  </a:lnTo>
                  <a:lnTo>
                    <a:pt x="51310" y="66402"/>
                  </a:lnTo>
                  <a:lnTo>
                    <a:pt x="51094" y="66833"/>
                  </a:lnTo>
                  <a:lnTo>
                    <a:pt x="50663" y="66833"/>
                  </a:lnTo>
                  <a:lnTo>
                    <a:pt x="50232" y="66402"/>
                  </a:lnTo>
                  <a:lnTo>
                    <a:pt x="50232" y="66402"/>
                  </a:lnTo>
                  <a:lnTo>
                    <a:pt x="49801" y="66186"/>
                  </a:lnTo>
                  <a:lnTo>
                    <a:pt x="49154" y="66186"/>
                  </a:lnTo>
                  <a:lnTo>
                    <a:pt x="49154" y="66186"/>
                  </a:lnTo>
                  <a:lnTo>
                    <a:pt x="48292" y="66402"/>
                  </a:lnTo>
                  <a:lnTo>
                    <a:pt x="47430" y="66617"/>
                  </a:lnTo>
                  <a:lnTo>
                    <a:pt x="46567" y="66617"/>
                  </a:lnTo>
                  <a:lnTo>
                    <a:pt x="45705" y="66402"/>
                  </a:lnTo>
                  <a:lnTo>
                    <a:pt x="44196" y="65755"/>
                  </a:lnTo>
                  <a:lnTo>
                    <a:pt x="42471" y="65108"/>
                  </a:lnTo>
                  <a:lnTo>
                    <a:pt x="42471" y="65108"/>
                  </a:lnTo>
                  <a:lnTo>
                    <a:pt x="42040" y="65108"/>
                  </a:lnTo>
                  <a:lnTo>
                    <a:pt x="41609" y="65324"/>
                  </a:lnTo>
                  <a:lnTo>
                    <a:pt x="41609" y="65324"/>
                  </a:lnTo>
                  <a:lnTo>
                    <a:pt x="41393" y="65755"/>
                  </a:lnTo>
                  <a:lnTo>
                    <a:pt x="40746" y="65755"/>
                  </a:lnTo>
                  <a:lnTo>
                    <a:pt x="40746" y="65755"/>
                  </a:lnTo>
                  <a:lnTo>
                    <a:pt x="40746" y="65324"/>
                  </a:lnTo>
                  <a:lnTo>
                    <a:pt x="40962" y="64892"/>
                  </a:lnTo>
                  <a:lnTo>
                    <a:pt x="40962" y="64461"/>
                  </a:lnTo>
                  <a:lnTo>
                    <a:pt x="40531" y="64246"/>
                  </a:lnTo>
                  <a:lnTo>
                    <a:pt x="40531" y="64246"/>
                  </a:lnTo>
                  <a:lnTo>
                    <a:pt x="39884" y="64892"/>
                  </a:lnTo>
                  <a:lnTo>
                    <a:pt x="38806" y="65324"/>
                  </a:lnTo>
                  <a:lnTo>
                    <a:pt x="37944" y="65755"/>
                  </a:lnTo>
                  <a:lnTo>
                    <a:pt x="36866" y="65970"/>
                  </a:lnTo>
                  <a:lnTo>
                    <a:pt x="36866" y="65970"/>
                  </a:lnTo>
                  <a:lnTo>
                    <a:pt x="36219" y="66617"/>
                  </a:lnTo>
                  <a:lnTo>
                    <a:pt x="36003" y="67479"/>
                  </a:lnTo>
                  <a:lnTo>
                    <a:pt x="35572" y="68126"/>
                  </a:lnTo>
                  <a:lnTo>
                    <a:pt x="35141" y="68342"/>
                  </a:lnTo>
                  <a:lnTo>
                    <a:pt x="34710" y="68557"/>
                  </a:lnTo>
                  <a:lnTo>
                    <a:pt x="34710" y="68557"/>
                  </a:lnTo>
                  <a:lnTo>
                    <a:pt x="34279" y="68126"/>
                  </a:lnTo>
                  <a:lnTo>
                    <a:pt x="33632" y="67911"/>
                  </a:lnTo>
                  <a:lnTo>
                    <a:pt x="32554" y="67695"/>
                  </a:lnTo>
                  <a:lnTo>
                    <a:pt x="31261" y="67695"/>
                  </a:lnTo>
                  <a:lnTo>
                    <a:pt x="29967" y="68342"/>
                  </a:lnTo>
                  <a:lnTo>
                    <a:pt x="29967" y="68342"/>
                  </a:lnTo>
                  <a:lnTo>
                    <a:pt x="29320" y="67911"/>
                  </a:lnTo>
                  <a:lnTo>
                    <a:pt x="28674" y="67264"/>
                  </a:lnTo>
                  <a:lnTo>
                    <a:pt x="28242" y="66617"/>
                  </a:lnTo>
                  <a:lnTo>
                    <a:pt x="27811" y="65755"/>
                  </a:lnTo>
                  <a:lnTo>
                    <a:pt x="27811" y="65755"/>
                  </a:lnTo>
                  <a:lnTo>
                    <a:pt x="28242" y="63599"/>
                  </a:lnTo>
                  <a:lnTo>
                    <a:pt x="28674" y="61227"/>
                  </a:lnTo>
                  <a:lnTo>
                    <a:pt x="28674" y="61227"/>
                  </a:lnTo>
                  <a:lnTo>
                    <a:pt x="28027" y="60796"/>
                  </a:lnTo>
                  <a:lnTo>
                    <a:pt x="27380" y="60581"/>
                  </a:lnTo>
                  <a:lnTo>
                    <a:pt x="25871" y="60581"/>
                  </a:lnTo>
                  <a:lnTo>
                    <a:pt x="25871" y="60581"/>
                  </a:lnTo>
                  <a:lnTo>
                    <a:pt x="24577" y="60581"/>
                  </a:lnTo>
                  <a:lnTo>
                    <a:pt x="23284" y="60365"/>
                  </a:lnTo>
                  <a:lnTo>
                    <a:pt x="23284" y="60365"/>
                  </a:lnTo>
                  <a:lnTo>
                    <a:pt x="23931" y="59072"/>
                  </a:lnTo>
                  <a:lnTo>
                    <a:pt x="24577" y="57778"/>
                  </a:lnTo>
                  <a:lnTo>
                    <a:pt x="25009" y="56485"/>
                  </a:lnTo>
                  <a:lnTo>
                    <a:pt x="25440" y="54760"/>
                  </a:lnTo>
                  <a:lnTo>
                    <a:pt x="25440" y="54760"/>
                  </a:lnTo>
                  <a:lnTo>
                    <a:pt x="25224" y="54544"/>
                  </a:lnTo>
                  <a:lnTo>
                    <a:pt x="24793" y="54329"/>
                  </a:lnTo>
                  <a:lnTo>
                    <a:pt x="23931" y="54329"/>
                  </a:lnTo>
                  <a:lnTo>
                    <a:pt x="22422" y="54760"/>
                  </a:lnTo>
                  <a:lnTo>
                    <a:pt x="22422" y="54760"/>
                  </a:lnTo>
                  <a:lnTo>
                    <a:pt x="22206" y="55622"/>
                  </a:lnTo>
                  <a:lnTo>
                    <a:pt x="21775" y="56269"/>
                  </a:lnTo>
                  <a:lnTo>
                    <a:pt x="21128" y="56700"/>
                  </a:lnTo>
                  <a:lnTo>
                    <a:pt x="20481" y="57347"/>
                  </a:lnTo>
                  <a:lnTo>
                    <a:pt x="19835" y="57563"/>
                  </a:lnTo>
                  <a:lnTo>
                    <a:pt x="18972" y="57778"/>
                  </a:lnTo>
                  <a:lnTo>
                    <a:pt x="17894" y="57778"/>
                  </a:lnTo>
                  <a:lnTo>
                    <a:pt x="16816" y="57778"/>
                  </a:lnTo>
                  <a:lnTo>
                    <a:pt x="16816" y="57778"/>
                  </a:lnTo>
                  <a:lnTo>
                    <a:pt x="15738" y="56916"/>
                  </a:lnTo>
                  <a:lnTo>
                    <a:pt x="15307" y="55838"/>
                  </a:lnTo>
                  <a:lnTo>
                    <a:pt x="15092" y="54760"/>
                  </a:lnTo>
                  <a:lnTo>
                    <a:pt x="15092" y="53466"/>
                  </a:lnTo>
                  <a:lnTo>
                    <a:pt x="15307" y="52173"/>
                  </a:lnTo>
                  <a:lnTo>
                    <a:pt x="15738" y="50664"/>
                  </a:lnTo>
                  <a:lnTo>
                    <a:pt x="16385" y="48077"/>
                  </a:lnTo>
                  <a:lnTo>
                    <a:pt x="16385" y="48077"/>
                  </a:lnTo>
                  <a:lnTo>
                    <a:pt x="18110" y="46999"/>
                  </a:lnTo>
                  <a:lnTo>
                    <a:pt x="19835" y="46136"/>
                  </a:lnTo>
                  <a:lnTo>
                    <a:pt x="20912" y="45705"/>
                  </a:lnTo>
                  <a:lnTo>
                    <a:pt x="21990" y="45705"/>
                  </a:lnTo>
                  <a:lnTo>
                    <a:pt x="23068" y="45921"/>
                  </a:lnTo>
                  <a:lnTo>
                    <a:pt x="24362" y="46352"/>
                  </a:lnTo>
                  <a:lnTo>
                    <a:pt x="24362" y="46352"/>
                  </a:lnTo>
                  <a:lnTo>
                    <a:pt x="25009" y="45705"/>
                  </a:lnTo>
                  <a:lnTo>
                    <a:pt x="25871" y="45274"/>
                  </a:lnTo>
                  <a:lnTo>
                    <a:pt x="26949" y="45059"/>
                  </a:lnTo>
                  <a:lnTo>
                    <a:pt x="28027" y="45059"/>
                  </a:lnTo>
                  <a:lnTo>
                    <a:pt x="29105" y="45059"/>
                  </a:lnTo>
                  <a:lnTo>
                    <a:pt x="30183" y="45490"/>
                  </a:lnTo>
                  <a:lnTo>
                    <a:pt x="31045" y="45705"/>
                  </a:lnTo>
                  <a:lnTo>
                    <a:pt x="31692" y="46352"/>
                  </a:lnTo>
                  <a:lnTo>
                    <a:pt x="31692" y="46352"/>
                  </a:lnTo>
                  <a:lnTo>
                    <a:pt x="31692" y="47214"/>
                  </a:lnTo>
                  <a:lnTo>
                    <a:pt x="31476" y="48077"/>
                  </a:lnTo>
                  <a:lnTo>
                    <a:pt x="31476" y="48077"/>
                  </a:lnTo>
                  <a:lnTo>
                    <a:pt x="32554" y="48723"/>
                  </a:lnTo>
                  <a:lnTo>
                    <a:pt x="33416" y="48939"/>
                  </a:lnTo>
                  <a:lnTo>
                    <a:pt x="34279" y="48939"/>
                  </a:lnTo>
                  <a:lnTo>
                    <a:pt x="34279" y="48939"/>
                  </a:lnTo>
                  <a:lnTo>
                    <a:pt x="34063" y="46783"/>
                  </a:lnTo>
                  <a:lnTo>
                    <a:pt x="33848" y="45705"/>
                  </a:lnTo>
                  <a:lnTo>
                    <a:pt x="33848" y="44412"/>
                  </a:lnTo>
                  <a:lnTo>
                    <a:pt x="33848" y="44412"/>
                  </a:lnTo>
                  <a:lnTo>
                    <a:pt x="34494" y="43549"/>
                  </a:lnTo>
                  <a:lnTo>
                    <a:pt x="35357" y="42903"/>
                  </a:lnTo>
                  <a:lnTo>
                    <a:pt x="37297" y="41609"/>
                  </a:lnTo>
                  <a:lnTo>
                    <a:pt x="41393" y="39238"/>
                  </a:lnTo>
                  <a:lnTo>
                    <a:pt x="41393" y="39238"/>
                  </a:lnTo>
                  <a:lnTo>
                    <a:pt x="41393" y="36866"/>
                  </a:lnTo>
                  <a:lnTo>
                    <a:pt x="41393" y="36866"/>
                  </a:lnTo>
                  <a:lnTo>
                    <a:pt x="42471" y="36866"/>
                  </a:lnTo>
                  <a:lnTo>
                    <a:pt x="42471" y="36866"/>
                  </a:lnTo>
                  <a:lnTo>
                    <a:pt x="43118" y="36004"/>
                  </a:lnTo>
                  <a:lnTo>
                    <a:pt x="43549" y="35357"/>
                  </a:lnTo>
                  <a:lnTo>
                    <a:pt x="45058" y="34279"/>
                  </a:lnTo>
                  <a:lnTo>
                    <a:pt x="46783" y="33417"/>
                  </a:lnTo>
                  <a:lnTo>
                    <a:pt x="48723" y="32770"/>
                  </a:lnTo>
                  <a:lnTo>
                    <a:pt x="48723" y="32770"/>
                  </a:lnTo>
                  <a:lnTo>
                    <a:pt x="48939" y="31908"/>
                  </a:lnTo>
                  <a:lnTo>
                    <a:pt x="49370" y="31045"/>
                  </a:lnTo>
                  <a:lnTo>
                    <a:pt x="50017" y="30614"/>
                  </a:lnTo>
                  <a:lnTo>
                    <a:pt x="50879" y="30183"/>
                  </a:lnTo>
                  <a:lnTo>
                    <a:pt x="52819" y="29752"/>
                  </a:lnTo>
                  <a:lnTo>
                    <a:pt x="54544" y="29105"/>
                  </a:lnTo>
                  <a:lnTo>
                    <a:pt x="54544" y="29105"/>
                  </a:lnTo>
                  <a:lnTo>
                    <a:pt x="54113" y="29752"/>
                  </a:lnTo>
                  <a:lnTo>
                    <a:pt x="53897" y="30183"/>
                  </a:lnTo>
                  <a:lnTo>
                    <a:pt x="54113" y="30830"/>
                  </a:lnTo>
                  <a:lnTo>
                    <a:pt x="54113" y="30830"/>
                  </a:lnTo>
                  <a:lnTo>
                    <a:pt x="54975" y="30183"/>
                  </a:lnTo>
                  <a:lnTo>
                    <a:pt x="55837" y="29967"/>
                  </a:lnTo>
                  <a:lnTo>
                    <a:pt x="57778" y="29321"/>
                  </a:lnTo>
                  <a:lnTo>
                    <a:pt x="58640" y="29105"/>
                  </a:lnTo>
                  <a:lnTo>
                    <a:pt x="59502" y="28674"/>
                  </a:lnTo>
                  <a:lnTo>
                    <a:pt x="60149" y="28243"/>
                  </a:lnTo>
                  <a:lnTo>
                    <a:pt x="60580" y="27596"/>
                  </a:lnTo>
                  <a:lnTo>
                    <a:pt x="60580" y="27596"/>
                  </a:lnTo>
                  <a:lnTo>
                    <a:pt x="59934" y="27596"/>
                  </a:lnTo>
                  <a:lnTo>
                    <a:pt x="59071" y="27812"/>
                  </a:lnTo>
                  <a:lnTo>
                    <a:pt x="59071" y="27812"/>
                  </a:lnTo>
                  <a:lnTo>
                    <a:pt x="58424" y="28027"/>
                  </a:lnTo>
                  <a:lnTo>
                    <a:pt x="57778" y="28243"/>
                  </a:lnTo>
                  <a:lnTo>
                    <a:pt x="57131" y="28027"/>
                  </a:lnTo>
                  <a:lnTo>
                    <a:pt x="56700" y="27596"/>
                  </a:lnTo>
                  <a:lnTo>
                    <a:pt x="56700" y="27596"/>
                  </a:lnTo>
                  <a:lnTo>
                    <a:pt x="56700" y="26518"/>
                  </a:lnTo>
                  <a:lnTo>
                    <a:pt x="57131" y="26087"/>
                  </a:lnTo>
                  <a:lnTo>
                    <a:pt x="57562" y="25656"/>
                  </a:lnTo>
                  <a:lnTo>
                    <a:pt x="57778" y="25009"/>
                  </a:lnTo>
                  <a:lnTo>
                    <a:pt x="57778" y="25009"/>
                  </a:lnTo>
                  <a:lnTo>
                    <a:pt x="57562" y="24793"/>
                  </a:lnTo>
                  <a:lnTo>
                    <a:pt x="57346" y="24578"/>
                  </a:lnTo>
                  <a:lnTo>
                    <a:pt x="56700" y="24578"/>
                  </a:lnTo>
                  <a:lnTo>
                    <a:pt x="56700" y="24578"/>
                  </a:lnTo>
                  <a:lnTo>
                    <a:pt x="56269" y="24578"/>
                  </a:lnTo>
                  <a:lnTo>
                    <a:pt x="55837" y="24578"/>
                  </a:lnTo>
                  <a:lnTo>
                    <a:pt x="55837" y="24578"/>
                  </a:lnTo>
                  <a:lnTo>
                    <a:pt x="56053" y="23931"/>
                  </a:lnTo>
                  <a:lnTo>
                    <a:pt x="56700" y="23500"/>
                  </a:lnTo>
                  <a:lnTo>
                    <a:pt x="57131" y="23500"/>
                  </a:lnTo>
                  <a:lnTo>
                    <a:pt x="57778" y="23715"/>
                  </a:lnTo>
                  <a:lnTo>
                    <a:pt x="59071" y="24362"/>
                  </a:lnTo>
                  <a:lnTo>
                    <a:pt x="59934" y="25009"/>
                  </a:lnTo>
                  <a:lnTo>
                    <a:pt x="59934" y="25009"/>
                  </a:lnTo>
                  <a:lnTo>
                    <a:pt x="60149" y="24793"/>
                  </a:lnTo>
                  <a:lnTo>
                    <a:pt x="60149" y="24578"/>
                  </a:lnTo>
                  <a:lnTo>
                    <a:pt x="59718" y="24147"/>
                  </a:lnTo>
                  <a:lnTo>
                    <a:pt x="59502" y="23931"/>
                  </a:lnTo>
                  <a:lnTo>
                    <a:pt x="59287" y="23931"/>
                  </a:lnTo>
                  <a:lnTo>
                    <a:pt x="59502" y="23715"/>
                  </a:lnTo>
                  <a:lnTo>
                    <a:pt x="59502" y="23715"/>
                  </a:lnTo>
                  <a:lnTo>
                    <a:pt x="60365" y="23715"/>
                  </a:lnTo>
                  <a:lnTo>
                    <a:pt x="61227" y="23715"/>
                  </a:lnTo>
                  <a:lnTo>
                    <a:pt x="62736" y="23284"/>
                  </a:lnTo>
                  <a:lnTo>
                    <a:pt x="64030" y="22853"/>
                  </a:lnTo>
                  <a:lnTo>
                    <a:pt x="65539" y="22638"/>
                  </a:lnTo>
                  <a:lnTo>
                    <a:pt x="65539" y="22638"/>
                  </a:lnTo>
                  <a:lnTo>
                    <a:pt x="64676" y="23500"/>
                  </a:lnTo>
                  <a:lnTo>
                    <a:pt x="63598" y="24362"/>
                  </a:lnTo>
                  <a:lnTo>
                    <a:pt x="62736" y="25440"/>
                  </a:lnTo>
                  <a:lnTo>
                    <a:pt x="62521" y="25871"/>
                  </a:lnTo>
                  <a:lnTo>
                    <a:pt x="62521" y="26302"/>
                  </a:lnTo>
                  <a:lnTo>
                    <a:pt x="62521" y="26302"/>
                  </a:lnTo>
                  <a:lnTo>
                    <a:pt x="64030" y="26302"/>
                  </a:lnTo>
                  <a:lnTo>
                    <a:pt x="65323" y="26518"/>
                  </a:lnTo>
                  <a:lnTo>
                    <a:pt x="67910" y="27165"/>
                  </a:lnTo>
                  <a:lnTo>
                    <a:pt x="67910" y="27165"/>
                  </a:lnTo>
                  <a:lnTo>
                    <a:pt x="67910" y="26734"/>
                  </a:lnTo>
                  <a:lnTo>
                    <a:pt x="67910" y="26087"/>
                  </a:lnTo>
                  <a:lnTo>
                    <a:pt x="67695" y="25440"/>
                  </a:lnTo>
                  <a:lnTo>
                    <a:pt x="67910" y="24578"/>
                  </a:lnTo>
                  <a:lnTo>
                    <a:pt x="67910" y="24578"/>
                  </a:lnTo>
                  <a:lnTo>
                    <a:pt x="67479" y="24362"/>
                  </a:lnTo>
                  <a:lnTo>
                    <a:pt x="66832" y="24362"/>
                  </a:lnTo>
                  <a:lnTo>
                    <a:pt x="66401" y="24147"/>
                  </a:lnTo>
                  <a:lnTo>
                    <a:pt x="66186" y="23931"/>
                  </a:lnTo>
                  <a:lnTo>
                    <a:pt x="66186" y="23715"/>
                  </a:lnTo>
                  <a:lnTo>
                    <a:pt x="66186" y="23715"/>
                  </a:lnTo>
                  <a:lnTo>
                    <a:pt x="66617" y="22853"/>
                  </a:lnTo>
                  <a:lnTo>
                    <a:pt x="67048" y="22206"/>
                  </a:lnTo>
                  <a:lnTo>
                    <a:pt x="67263" y="21344"/>
                  </a:lnTo>
                  <a:lnTo>
                    <a:pt x="67479" y="20266"/>
                  </a:lnTo>
                  <a:lnTo>
                    <a:pt x="67479" y="20266"/>
                  </a:lnTo>
                  <a:lnTo>
                    <a:pt x="66401" y="18973"/>
                  </a:lnTo>
                  <a:lnTo>
                    <a:pt x="65754" y="18326"/>
                  </a:lnTo>
                  <a:lnTo>
                    <a:pt x="64892" y="18110"/>
                  </a:lnTo>
                  <a:lnTo>
                    <a:pt x="64892" y="18110"/>
                  </a:lnTo>
                  <a:lnTo>
                    <a:pt x="64676" y="16817"/>
                  </a:lnTo>
                  <a:lnTo>
                    <a:pt x="64461" y="15523"/>
                  </a:lnTo>
                  <a:lnTo>
                    <a:pt x="64245" y="14230"/>
                  </a:lnTo>
                  <a:lnTo>
                    <a:pt x="64030" y="13798"/>
                  </a:lnTo>
                  <a:lnTo>
                    <a:pt x="63598" y="13367"/>
                  </a:lnTo>
                  <a:lnTo>
                    <a:pt x="63598" y="13367"/>
                  </a:lnTo>
                  <a:lnTo>
                    <a:pt x="62736" y="13798"/>
                  </a:lnTo>
                  <a:lnTo>
                    <a:pt x="62089" y="14445"/>
                  </a:lnTo>
                  <a:lnTo>
                    <a:pt x="61227" y="14876"/>
                  </a:lnTo>
                  <a:lnTo>
                    <a:pt x="60796" y="15092"/>
                  </a:lnTo>
                  <a:lnTo>
                    <a:pt x="60149" y="15308"/>
                  </a:lnTo>
                  <a:lnTo>
                    <a:pt x="60149" y="15308"/>
                  </a:lnTo>
                  <a:lnTo>
                    <a:pt x="59502" y="14876"/>
                  </a:lnTo>
                  <a:lnTo>
                    <a:pt x="59287" y="14445"/>
                  </a:lnTo>
                  <a:lnTo>
                    <a:pt x="59287" y="14014"/>
                  </a:lnTo>
                  <a:lnTo>
                    <a:pt x="59287" y="14014"/>
                  </a:lnTo>
                  <a:lnTo>
                    <a:pt x="59287" y="13583"/>
                  </a:lnTo>
                  <a:lnTo>
                    <a:pt x="59502" y="13367"/>
                  </a:lnTo>
                  <a:lnTo>
                    <a:pt x="59718" y="13152"/>
                  </a:lnTo>
                  <a:lnTo>
                    <a:pt x="59718" y="12721"/>
                  </a:lnTo>
                  <a:lnTo>
                    <a:pt x="59718" y="12721"/>
                  </a:lnTo>
                  <a:lnTo>
                    <a:pt x="59071" y="12505"/>
                  </a:lnTo>
                  <a:lnTo>
                    <a:pt x="58640" y="12074"/>
                  </a:lnTo>
                  <a:lnTo>
                    <a:pt x="57562" y="10996"/>
                  </a:lnTo>
                  <a:lnTo>
                    <a:pt x="57562" y="10996"/>
                  </a:lnTo>
                  <a:lnTo>
                    <a:pt x="57131" y="11211"/>
                  </a:lnTo>
                  <a:lnTo>
                    <a:pt x="56484" y="11211"/>
                  </a:lnTo>
                  <a:lnTo>
                    <a:pt x="55406" y="11211"/>
                  </a:lnTo>
                  <a:lnTo>
                    <a:pt x="55406" y="11211"/>
                  </a:lnTo>
                  <a:lnTo>
                    <a:pt x="53897" y="10996"/>
                  </a:lnTo>
                  <a:lnTo>
                    <a:pt x="53897" y="10996"/>
                  </a:lnTo>
                  <a:lnTo>
                    <a:pt x="53466" y="11427"/>
                  </a:lnTo>
                  <a:lnTo>
                    <a:pt x="53035" y="12074"/>
                  </a:lnTo>
                  <a:lnTo>
                    <a:pt x="52604" y="13367"/>
                  </a:lnTo>
                  <a:lnTo>
                    <a:pt x="51741" y="16170"/>
                  </a:lnTo>
                  <a:lnTo>
                    <a:pt x="51310" y="17248"/>
                  </a:lnTo>
                  <a:lnTo>
                    <a:pt x="50879" y="17895"/>
                  </a:lnTo>
                  <a:lnTo>
                    <a:pt x="50448" y="18326"/>
                  </a:lnTo>
                  <a:lnTo>
                    <a:pt x="49801" y="18757"/>
                  </a:lnTo>
                  <a:lnTo>
                    <a:pt x="49154" y="18973"/>
                  </a:lnTo>
                  <a:lnTo>
                    <a:pt x="48292" y="18973"/>
                  </a:lnTo>
                  <a:lnTo>
                    <a:pt x="47214" y="18973"/>
                  </a:lnTo>
                  <a:lnTo>
                    <a:pt x="47214" y="18973"/>
                  </a:lnTo>
                  <a:lnTo>
                    <a:pt x="46352" y="21128"/>
                  </a:lnTo>
                  <a:lnTo>
                    <a:pt x="46136" y="21560"/>
                  </a:lnTo>
                  <a:lnTo>
                    <a:pt x="45705" y="21991"/>
                  </a:lnTo>
                  <a:lnTo>
                    <a:pt x="45274" y="22206"/>
                  </a:lnTo>
                  <a:lnTo>
                    <a:pt x="44627" y="22422"/>
                  </a:lnTo>
                  <a:lnTo>
                    <a:pt x="44627" y="22422"/>
                  </a:lnTo>
                  <a:lnTo>
                    <a:pt x="44196" y="21991"/>
                  </a:lnTo>
                  <a:lnTo>
                    <a:pt x="43980" y="21344"/>
                  </a:lnTo>
                  <a:lnTo>
                    <a:pt x="43980" y="20913"/>
                  </a:lnTo>
                  <a:lnTo>
                    <a:pt x="44196" y="20482"/>
                  </a:lnTo>
                  <a:lnTo>
                    <a:pt x="44627" y="19404"/>
                  </a:lnTo>
                  <a:lnTo>
                    <a:pt x="45058" y="18541"/>
                  </a:lnTo>
                  <a:lnTo>
                    <a:pt x="45058" y="18541"/>
                  </a:lnTo>
                  <a:lnTo>
                    <a:pt x="43980" y="18541"/>
                  </a:lnTo>
                  <a:lnTo>
                    <a:pt x="42902" y="18326"/>
                  </a:lnTo>
                  <a:lnTo>
                    <a:pt x="41393" y="17463"/>
                  </a:lnTo>
                  <a:lnTo>
                    <a:pt x="41393" y="17463"/>
                  </a:lnTo>
                  <a:lnTo>
                    <a:pt x="39884" y="16601"/>
                  </a:lnTo>
                  <a:lnTo>
                    <a:pt x="39022" y="16386"/>
                  </a:lnTo>
                  <a:lnTo>
                    <a:pt x="37944" y="16386"/>
                  </a:lnTo>
                  <a:lnTo>
                    <a:pt x="37944" y="16386"/>
                  </a:lnTo>
                  <a:lnTo>
                    <a:pt x="38159" y="15523"/>
                  </a:lnTo>
                  <a:lnTo>
                    <a:pt x="37944" y="15092"/>
                  </a:lnTo>
                  <a:lnTo>
                    <a:pt x="37513" y="14230"/>
                  </a:lnTo>
                  <a:lnTo>
                    <a:pt x="37513" y="14230"/>
                  </a:lnTo>
                  <a:lnTo>
                    <a:pt x="38591" y="13152"/>
                  </a:lnTo>
                  <a:lnTo>
                    <a:pt x="39884" y="12289"/>
                  </a:lnTo>
                  <a:lnTo>
                    <a:pt x="41178" y="11643"/>
                  </a:lnTo>
                  <a:lnTo>
                    <a:pt x="42687" y="10996"/>
                  </a:lnTo>
                  <a:lnTo>
                    <a:pt x="45920" y="9918"/>
                  </a:lnTo>
                  <a:lnTo>
                    <a:pt x="49154" y="8840"/>
                  </a:lnTo>
                  <a:lnTo>
                    <a:pt x="49154" y="8840"/>
                  </a:lnTo>
                  <a:lnTo>
                    <a:pt x="48723" y="9271"/>
                  </a:lnTo>
                  <a:lnTo>
                    <a:pt x="48292" y="9487"/>
                  </a:lnTo>
                  <a:lnTo>
                    <a:pt x="48076" y="9918"/>
                  </a:lnTo>
                  <a:lnTo>
                    <a:pt x="48076" y="10134"/>
                  </a:lnTo>
                  <a:lnTo>
                    <a:pt x="48076" y="10349"/>
                  </a:lnTo>
                  <a:lnTo>
                    <a:pt x="48076" y="10349"/>
                  </a:lnTo>
                  <a:lnTo>
                    <a:pt x="49154" y="10349"/>
                  </a:lnTo>
                  <a:lnTo>
                    <a:pt x="50232" y="10134"/>
                  </a:lnTo>
                  <a:lnTo>
                    <a:pt x="50232" y="10134"/>
                  </a:lnTo>
                  <a:lnTo>
                    <a:pt x="51526" y="9918"/>
                  </a:lnTo>
                  <a:lnTo>
                    <a:pt x="52172" y="9918"/>
                  </a:lnTo>
                  <a:lnTo>
                    <a:pt x="52819" y="10134"/>
                  </a:lnTo>
                  <a:lnTo>
                    <a:pt x="52819" y="10134"/>
                  </a:lnTo>
                  <a:lnTo>
                    <a:pt x="52604" y="9702"/>
                  </a:lnTo>
                  <a:lnTo>
                    <a:pt x="52388" y="9271"/>
                  </a:lnTo>
                  <a:lnTo>
                    <a:pt x="51741" y="8624"/>
                  </a:lnTo>
                  <a:lnTo>
                    <a:pt x="50879" y="8193"/>
                  </a:lnTo>
                  <a:lnTo>
                    <a:pt x="50663" y="7978"/>
                  </a:lnTo>
                  <a:lnTo>
                    <a:pt x="50663" y="7546"/>
                  </a:lnTo>
                  <a:lnTo>
                    <a:pt x="50663" y="7546"/>
                  </a:lnTo>
                  <a:lnTo>
                    <a:pt x="51526" y="7762"/>
                  </a:lnTo>
                  <a:lnTo>
                    <a:pt x="52388" y="7762"/>
                  </a:lnTo>
                  <a:lnTo>
                    <a:pt x="53250" y="7546"/>
                  </a:lnTo>
                  <a:lnTo>
                    <a:pt x="54113" y="6900"/>
                  </a:lnTo>
                  <a:lnTo>
                    <a:pt x="55406" y="5822"/>
                  </a:lnTo>
                  <a:lnTo>
                    <a:pt x="56484" y="4313"/>
                  </a:lnTo>
                  <a:lnTo>
                    <a:pt x="56484" y="4313"/>
                  </a:lnTo>
                  <a:lnTo>
                    <a:pt x="58209" y="4313"/>
                  </a:lnTo>
                  <a:lnTo>
                    <a:pt x="59718" y="4097"/>
                  </a:lnTo>
                  <a:lnTo>
                    <a:pt x="59718" y="4097"/>
                  </a:lnTo>
                  <a:lnTo>
                    <a:pt x="60796" y="5175"/>
                  </a:lnTo>
                  <a:lnTo>
                    <a:pt x="62089" y="6253"/>
                  </a:lnTo>
                  <a:lnTo>
                    <a:pt x="62089" y="6253"/>
                  </a:lnTo>
                  <a:lnTo>
                    <a:pt x="61443" y="6900"/>
                  </a:lnTo>
                  <a:lnTo>
                    <a:pt x="60796" y="7331"/>
                  </a:lnTo>
                  <a:lnTo>
                    <a:pt x="59071" y="7978"/>
                  </a:lnTo>
                  <a:lnTo>
                    <a:pt x="57131" y="8409"/>
                  </a:lnTo>
                  <a:lnTo>
                    <a:pt x="56269" y="8840"/>
                  </a:lnTo>
                  <a:lnTo>
                    <a:pt x="55622" y="9271"/>
                  </a:lnTo>
                  <a:lnTo>
                    <a:pt x="55622" y="9271"/>
                  </a:lnTo>
                  <a:lnTo>
                    <a:pt x="55837" y="9487"/>
                  </a:lnTo>
                  <a:lnTo>
                    <a:pt x="56269" y="9487"/>
                  </a:lnTo>
                  <a:lnTo>
                    <a:pt x="57131" y="9271"/>
                  </a:lnTo>
                  <a:lnTo>
                    <a:pt x="57131" y="9271"/>
                  </a:lnTo>
                  <a:lnTo>
                    <a:pt x="57778" y="9271"/>
                  </a:lnTo>
                  <a:lnTo>
                    <a:pt x="58640" y="9271"/>
                  </a:lnTo>
                  <a:lnTo>
                    <a:pt x="58640" y="9271"/>
                  </a:lnTo>
                  <a:lnTo>
                    <a:pt x="59502" y="10134"/>
                  </a:lnTo>
                  <a:lnTo>
                    <a:pt x="60580" y="10996"/>
                  </a:lnTo>
                  <a:lnTo>
                    <a:pt x="61874" y="11427"/>
                  </a:lnTo>
                  <a:lnTo>
                    <a:pt x="63598" y="11858"/>
                  </a:lnTo>
                  <a:lnTo>
                    <a:pt x="63598" y="11858"/>
                  </a:lnTo>
                  <a:lnTo>
                    <a:pt x="63598" y="11211"/>
                  </a:lnTo>
                  <a:lnTo>
                    <a:pt x="63383" y="10996"/>
                  </a:lnTo>
                  <a:lnTo>
                    <a:pt x="63167" y="10780"/>
                  </a:lnTo>
                  <a:lnTo>
                    <a:pt x="63383" y="10565"/>
                  </a:lnTo>
                  <a:lnTo>
                    <a:pt x="63383" y="10565"/>
                  </a:lnTo>
                  <a:lnTo>
                    <a:pt x="64245" y="10780"/>
                  </a:lnTo>
                  <a:lnTo>
                    <a:pt x="65108" y="10780"/>
                  </a:lnTo>
                  <a:lnTo>
                    <a:pt x="65539" y="10565"/>
                  </a:lnTo>
                  <a:lnTo>
                    <a:pt x="65970" y="9702"/>
                  </a:lnTo>
                  <a:lnTo>
                    <a:pt x="65970" y="9702"/>
                  </a:lnTo>
                  <a:lnTo>
                    <a:pt x="65754" y="9056"/>
                  </a:lnTo>
                  <a:lnTo>
                    <a:pt x="65539" y="8840"/>
                  </a:lnTo>
                  <a:lnTo>
                    <a:pt x="65108" y="8409"/>
                  </a:lnTo>
                  <a:lnTo>
                    <a:pt x="65108" y="7762"/>
                  </a:lnTo>
                  <a:lnTo>
                    <a:pt x="65108" y="7762"/>
                  </a:lnTo>
                  <a:lnTo>
                    <a:pt x="65323" y="7546"/>
                  </a:lnTo>
                  <a:lnTo>
                    <a:pt x="65754" y="7546"/>
                  </a:lnTo>
                  <a:lnTo>
                    <a:pt x="66186" y="7978"/>
                  </a:lnTo>
                  <a:lnTo>
                    <a:pt x="66832" y="8409"/>
                  </a:lnTo>
                  <a:lnTo>
                    <a:pt x="67048" y="8624"/>
                  </a:lnTo>
                  <a:lnTo>
                    <a:pt x="67263" y="8840"/>
                  </a:lnTo>
                  <a:lnTo>
                    <a:pt x="67263" y="8840"/>
                  </a:lnTo>
                  <a:lnTo>
                    <a:pt x="68988" y="8193"/>
                  </a:lnTo>
                  <a:lnTo>
                    <a:pt x="69635" y="7546"/>
                  </a:lnTo>
                  <a:lnTo>
                    <a:pt x="69850" y="6900"/>
                  </a:lnTo>
                  <a:lnTo>
                    <a:pt x="69850" y="6900"/>
                  </a:lnTo>
                  <a:lnTo>
                    <a:pt x="69204" y="6253"/>
                  </a:lnTo>
                  <a:lnTo>
                    <a:pt x="68341" y="6037"/>
                  </a:lnTo>
                  <a:lnTo>
                    <a:pt x="67479" y="5606"/>
                  </a:lnTo>
                  <a:lnTo>
                    <a:pt x="67048" y="5391"/>
                  </a:lnTo>
                  <a:lnTo>
                    <a:pt x="66832" y="4959"/>
                  </a:lnTo>
                  <a:lnTo>
                    <a:pt x="66832" y="4959"/>
                  </a:lnTo>
                  <a:lnTo>
                    <a:pt x="66832" y="4528"/>
                  </a:lnTo>
                  <a:lnTo>
                    <a:pt x="67048" y="4097"/>
                  </a:lnTo>
                  <a:lnTo>
                    <a:pt x="67048" y="3881"/>
                  </a:lnTo>
                  <a:lnTo>
                    <a:pt x="67048" y="3450"/>
                  </a:lnTo>
                  <a:lnTo>
                    <a:pt x="67048" y="3450"/>
                  </a:lnTo>
                  <a:lnTo>
                    <a:pt x="65970" y="3019"/>
                  </a:lnTo>
                  <a:lnTo>
                    <a:pt x="64676" y="2588"/>
                  </a:lnTo>
                  <a:lnTo>
                    <a:pt x="63598" y="1941"/>
                  </a:lnTo>
                  <a:lnTo>
                    <a:pt x="63167" y="1510"/>
                  </a:lnTo>
                  <a:lnTo>
                    <a:pt x="62952" y="863"/>
                  </a:lnTo>
                  <a:lnTo>
                    <a:pt x="62952" y="863"/>
                  </a:lnTo>
                  <a:lnTo>
                    <a:pt x="59934" y="863"/>
                  </a:lnTo>
                  <a:lnTo>
                    <a:pt x="59934" y="863"/>
                  </a:lnTo>
                  <a:lnTo>
                    <a:pt x="57131" y="863"/>
                  </a:lnTo>
                  <a:lnTo>
                    <a:pt x="55837" y="863"/>
                  </a:lnTo>
                  <a:lnTo>
                    <a:pt x="54544" y="1079"/>
                  </a:lnTo>
                  <a:lnTo>
                    <a:pt x="53682" y="1294"/>
                  </a:lnTo>
                  <a:lnTo>
                    <a:pt x="52819" y="1941"/>
                  </a:lnTo>
                  <a:lnTo>
                    <a:pt x="52388" y="2588"/>
                  </a:lnTo>
                  <a:lnTo>
                    <a:pt x="51957" y="3666"/>
                  </a:lnTo>
                  <a:lnTo>
                    <a:pt x="51957" y="3666"/>
                  </a:lnTo>
                  <a:lnTo>
                    <a:pt x="52172" y="3881"/>
                  </a:lnTo>
                  <a:lnTo>
                    <a:pt x="52388" y="3881"/>
                  </a:lnTo>
                  <a:lnTo>
                    <a:pt x="53035" y="3881"/>
                  </a:lnTo>
                  <a:lnTo>
                    <a:pt x="53466" y="4097"/>
                  </a:lnTo>
                  <a:lnTo>
                    <a:pt x="53466" y="4313"/>
                  </a:lnTo>
                  <a:lnTo>
                    <a:pt x="53466" y="4528"/>
                  </a:lnTo>
                  <a:lnTo>
                    <a:pt x="53466" y="4528"/>
                  </a:lnTo>
                  <a:lnTo>
                    <a:pt x="52819" y="5175"/>
                  </a:lnTo>
                  <a:lnTo>
                    <a:pt x="52172" y="5606"/>
                  </a:lnTo>
                  <a:lnTo>
                    <a:pt x="50448" y="6469"/>
                  </a:lnTo>
                  <a:lnTo>
                    <a:pt x="50448" y="6469"/>
                  </a:lnTo>
                  <a:lnTo>
                    <a:pt x="50232" y="6037"/>
                  </a:lnTo>
                  <a:lnTo>
                    <a:pt x="50448" y="5822"/>
                  </a:lnTo>
                  <a:lnTo>
                    <a:pt x="50663" y="5606"/>
                  </a:lnTo>
                  <a:lnTo>
                    <a:pt x="50663" y="4959"/>
                  </a:lnTo>
                  <a:lnTo>
                    <a:pt x="50663" y="4959"/>
                  </a:lnTo>
                  <a:lnTo>
                    <a:pt x="49801" y="4744"/>
                  </a:lnTo>
                  <a:lnTo>
                    <a:pt x="49370" y="4313"/>
                  </a:lnTo>
                  <a:lnTo>
                    <a:pt x="49370" y="3881"/>
                  </a:lnTo>
                  <a:lnTo>
                    <a:pt x="49370" y="3881"/>
                  </a:lnTo>
                  <a:lnTo>
                    <a:pt x="49585" y="3019"/>
                  </a:lnTo>
                  <a:lnTo>
                    <a:pt x="49585" y="2372"/>
                  </a:lnTo>
                  <a:lnTo>
                    <a:pt x="49801" y="1941"/>
                  </a:lnTo>
                  <a:lnTo>
                    <a:pt x="49801" y="1941"/>
                  </a:lnTo>
                  <a:lnTo>
                    <a:pt x="50663" y="1726"/>
                  </a:lnTo>
                  <a:lnTo>
                    <a:pt x="51741" y="1726"/>
                  </a:lnTo>
                  <a:lnTo>
                    <a:pt x="52819" y="1294"/>
                  </a:lnTo>
                  <a:lnTo>
                    <a:pt x="53035" y="1079"/>
                  </a:lnTo>
                  <a:lnTo>
                    <a:pt x="53250" y="648"/>
                  </a:lnTo>
                  <a:lnTo>
                    <a:pt x="53250" y="648"/>
                  </a:lnTo>
                  <a:lnTo>
                    <a:pt x="52388" y="217"/>
                  </a:lnTo>
                  <a:lnTo>
                    <a:pt x="51741" y="217"/>
                  </a:lnTo>
                  <a:lnTo>
                    <a:pt x="50879" y="432"/>
                  </a:lnTo>
                  <a:lnTo>
                    <a:pt x="50232" y="648"/>
                  </a:lnTo>
                  <a:lnTo>
                    <a:pt x="49154" y="1510"/>
                  </a:lnTo>
                  <a:lnTo>
                    <a:pt x="47861" y="2157"/>
                  </a:lnTo>
                  <a:lnTo>
                    <a:pt x="47861" y="2157"/>
                  </a:lnTo>
                  <a:lnTo>
                    <a:pt x="48076" y="1941"/>
                  </a:lnTo>
                  <a:lnTo>
                    <a:pt x="48292" y="1510"/>
                  </a:lnTo>
                  <a:lnTo>
                    <a:pt x="48507" y="1079"/>
                  </a:lnTo>
                  <a:lnTo>
                    <a:pt x="48507" y="648"/>
                  </a:lnTo>
                  <a:lnTo>
                    <a:pt x="48507" y="648"/>
                  </a:lnTo>
                  <a:lnTo>
                    <a:pt x="47214" y="648"/>
                  </a:lnTo>
                  <a:lnTo>
                    <a:pt x="45920" y="863"/>
                  </a:lnTo>
                  <a:lnTo>
                    <a:pt x="43980" y="1726"/>
                  </a:lnTo>
                  <a:lnTo>
                    <a:pt x="43980" y="1726"/>
                  </a:lnTo>
                  <a:lnTo>
                    <a:pt x="44411" y="2372"/>
                  </a:lnTo>
                  <a:lnTo>
                    <a:pt x="45058" y="2804"/>
                  </a:lnTo>
                  <a:lnTo>
                    <a:pt x="46567" y="3019"/>
                  </a:lnTo>
                  <a:lnTo>
                    <a:pt x="46567" y="3019"/>
                  </a:lnTo>
                  <a:lnTo>
                    <a:pt x="46136" y="3450"/>
                  </a:lnTo>
                  <a:lnTo>
                    <a:pt x="45920" y="3881"/>
                  </a:lnTo>
                  <a:lnTo>
                    <a:pt x="45920" y="4528"/>
                  </a:lnTo>
                  <a:lnTo>
                    <a:pt x="46136" y="5175"/>
                  </a:lnTo>
                  <a:lnTo>
                    <a:pt x="46136" y="5175"/>
                  </a:lnTo>
                  <a:lnTo>
                    <a:pt x="45274" y="5606"/>
                  </a:lnTo>
                  <a:lnTo>
                    <a:pt x="44411" y="6037"/>
                  </a:lnTo>
                  <a:lnTo>
                    <a:pt x="44411" y="6037"/>
                  </a:lnTo>
                  <a:lnTo>
                    <a:pt x="44411" y="5606"/>
                  </a:lnTo>
                  <a:lnTo>
                    <a:pt x="44843" y="5391"/>
                  </a:lnTo>
                  <a:lnTo>
                    <a:pt x="45058" y="5175"/>
                  </a:lnTo>
                  <a:lnTo>
                    <a:pt x="45058" y="4528"/>
                  </a:lnTo>
                  <a:lnTo>
                    <a:pt x="45058" y="4528"/>
                  </a:lnTo>
                  <a:lnTo>
                    <a:pt x="44627" y="4313"/>
                  </a:lnTo>
                  <a:lnTo>
                    <a:pt x="44196" y="4313"/>
                  </a:lnTo>
                  <a:lnTo>
                    <a:pt x="43333" y="4528"/>
                  </a:lnTo>
                  <a:lnTo>
                    <a:pt x="42471" y="5175"/>
                  </a:lnTo>
                  <a:lnTo>
                    <a:pt x="42040" y="6037"/>
                  </a:lnTo>
                  <a:lnTo>
                    <a:pt x="42040" y="6037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39453" y="6037"/>
                  </a:lnTo>
                  <a:lnTo>
                    <a:pt x="38375" y="5822"/>
                  </a:lnTo>
                  <a:lnTo>
                    <a:pt x="37728" y="5606"/>
                  </a:lnTo>
                  <a:lnTo>
                    <a:pt x="37513" y="5391"/>
                  </a:lnTo>
                  <a:lnTo>
                    <a:pt x="37297" y="4959"/>
                  </a:lnTo>
                  <a:lnTo>
                    <a:pt x="37297" y="4959"/>
                  </a:lnTo>
                  <a:lnTo>
                    <a:pt x="38591" y="5175"/>
                  </a:lnTo>
                  <a:lnTo>
                    <a:pt x="39884" y="5175"/>
                  </a:lnTo>
                  <a:lnTo>
                    <a:pt x="40962" y="4744"/>
                  </a:lnTo>
                  <a:lnTo>
                    <a:pt x="41824" y="4313"/>
                  </a:lnTo>
                  <a:lnTo>
                    <a:pt x="41824" y="4313"/>
                  </a:lnTo>
                  <a:lnTo>
                    <a:pt x="41824" y="3881"/>
                  </a:lnTo>
                  <a:lnTo>
                    <a:pt x="41393" y="3666"/>
                  </a:lnTo>
                  <a:lnTo>
                    <a:pt x="41178" y="3450"/>
                  </a:lnTo>
                  <a:lnTo>
                    <a:pt x="40962" y="3019"/>
                  </a:lnTo>
                  <a:lnTo>
                    <a:pt x="40962" y="3019"/>
                  </a:lnTo>
                  <a:lnTo>
                    <a:pt x="41178" y="2372"/>
                  </a:lnTo>
                  <a:lnTo>
                    <a:pt x="41824" y="1941"/>
                  </a:lnTo>
                  <a:lnTo>
                    <a:pt x="42471" y="1510"/>
                  </a:lnTo>
                  <a:lnTo>
                    <a:pt x="42902" y="863"/>
                  </a:lnTo>
                  <a:lnTo>
                    <a:pt x="42902" y="863"/>
                  </a:lnTo>
                  <a:lnTo>
                    <a:pt x="42255" y="648"/>
                  </a:lnTo>
                  <a:lnTo>
                    <a:pt x="41824" y="648"/>
                  </a:lnTo>
                  <a:lnTo>
                    <a:pt x="40962" y="1079"/>
                  </a:lnTo>
                  <a:lnTo>
                    <a:pt x="40100" y="1726"/>
                  </a:lnTo>
                  <a:lnTo>
                    <a:pt x="39022" y="1941"/>
                  </a:lnTo>
                  <a:lnTo>
                    <a:pt x="39022" y="1941"/>
                  </a:lnTo>
                  <a:lnTo>
                    <a:pt x="37944" y="1726"/>
                  </a:lnTo>
                  <a:lnTo>
                    <a:pt x="36866" y="1294"/>
                  </a:lnTo>
                  <a:lnTo>
                    <a:pt x="34926" y="432"/>
                  </a:lnTo>
                  <a:lnTo>
                    <a:pt x="34926" y="432"/>
                  </a:lnTo>
                  <a:lnTo>
                    <a:pt x="33632" y="217"/>
                  </a:lnTo>
                  <a:lnTo>
                    <a:pt x="32339" y="1"/>
                  </a:lnTo>
                  <a:lnTo>
                    <a:pt x="31045" y="1"/>
                  </a:lnTo>
                  <a:lnTo>
                    <a:pt x="29751" y="217"/>
                  </a:lnTo>
                  <a:lnTo>
                    <a:pt x="28889" y="648"/>
                  </a:lnTo>
                  <a:lnTo>
                    <a:pt x="27811" y="1294"/>
                  </a:lnTo>
                  <a:lnTo>
                    <a:pt x="26949" y="1941"/>
                  </a:lnTo>
                  <a:lnTo>
                    <a:pt x="26302" y="2804"/>
                  </a:lnTo>
                  <a:lnTo>
                    <a:pt x="26302" y="2804"/>
                  </a:lnTo>
                  <a:lnTo>
                    <a:pt x="26733" y="3019"/>
                  </a:lnTo>
                  <a:lnTo>
                    <a:pt x="27164" y="3019"/>
                  </a:lnTo>
                  <a:lnTo>
                    <a:pt x="28242" y="2804"/>
                  </a:lnTo>
                  <a:lnTo>
                    <a:pt x="28242" y="2804"/>
                  </a:lnTo>
                  <a:lnTo>
                    <a:pt x="29320" y="2588"/>
                  </a:lnTo>
                  <a:lnTo>
                    <a:pt x="29751" y="2588"/>
                  </a:lnTo>
                  <a:lnTo>
                    <a:pt x="30398" y="2804"/>
                  </a:lnTo>
                  <a:lnTo>
                    <a:pt x="30398" y="2804"/>
                  </a:lnTo>
                  <a:lnTo>
                    <a:pt x="29751" y="4097"/>
                  </a:lnTo>
                  <a:lnTo>
                    <a:pt x="29536" y="4528"/>
                  </a:lnTo>
                  <a:lnTo>
                    <a:pt x="29105" y="4959"/>
                  </a:lnTo>
                  <a:lnTo>
                    <a:pt x="29105" y="4959"/>
                  </a:lnTo>
                  <a:lnTo>
                    <a:pt x="28242" y="4744"/>
                  </a:lnTo>
                  <a:lnTo>
                    <a:pt x="27380" y="4528"/>
                  </a:lnTo>
                  <a:lnTo>
                    <a:pt x="25224" y="4528"/>
                  </a:lnTo>
                  <a:lnTo>
                    <a:pt x="23284" y="4313"/>
                  </a:lnTo>
                  <a:lnTo>
                    <a:pt x="22422" y="4097"/>
                  </a:lnTo>
                  <a:lnTo>
                    <a:pt x="21775" y="3666"/>
                  </a:lnTo>
                  <a:lnTo>
                    <a:pt x="21775" y="3666"/>
                  </a:lnTo>
                  <a:lnTo>
                    <a:pt x="21128" y="3881"/>
                  </a:lnTo>
                  <a:lnTo>
                    <a:pt x="21128" y="3881"/>
                  </a:lnTo>
                  <a:lnTo>
                    <a:pt x="17463" y="8193"/>
                  </a:lnTo>
                  <a:lnTo>
                    <a:pt x="14014" y="12721"/>
                  </a:lnTo>
                  <a:lnTo>
                    <a:pt x="10780" y="17463"/>
                  </a:lnTo>
                  <a:lnTo>
                    <a:pt x="7977" y="22422"/>
                  </a:lnTo>
                  <a:lnTo>
                    <a:pt x="5390" y="27596"/>
                  </a:lnTo>
                  <a:lnTo>
                    <a:pt x="3234" y="32770"/>
                  </a:lnTo>
                  <a:lnTo>
                    <a:pt x="1510" y="38375"/>
                  </a:lnTo>
                  <a:lnTo>
                    <a:pt x="1" y="43981"/>
                  </a:lnTo>
                  <a:lnTo>
                    <a:pt x="1" y="43981"/>
                  </a:lnTo>
                  <a:lnTo>
                    <a:pt x="432" y="43765"/>
                  </a:lnTo>
                  <a:lnTo>
                    <a:pt x="863" y="43765"/>
                  </a:lnTo>
                  <a:lnTo>
                    <a:pt x="863" y="43765"/>
                  </a:lnTo>
                  <a:lnTo>
                    <a:pt x="1294" y="44196"/>
                  </a:lnTo>
                  <a:lnTo>
                    <a:pt x="1510" y="44627"/>
                  </a:lnTo>
                  <a:lnTo>
                    <a:pt x="1294" y="45921"/>
                  </a:lnTo>
                  <a:lnTo>
                    <a:pt x="1294" y="45921"/>
                  </a:lnTo>
                  <a:lnTo>
                    <a:pt x="2588" y="48077"/>
                  </a:lnTo>
                  <a:lnTo>
                    <a:pt x="4097" y="50233"/>
                  </a:lnTo>
                  <a:lnTo>
                    <a:pt x="5606" y="52173"/>
                  </a:lnTo>
                  <a:lnTo>
                    <a:pt x="6684" y="54544"/>
                  </a:lnTo>
                  <a:lnTo>
                    <a:pt x="6684" y="54544"/>
                  </a:lnTo>
                  <a:lnTo>
                    <a:pt x="6468" y="54975"/>
                  </a:lnTo>
                  <a:lnTo>
                    <a:pt x="6468" y="55407"/>
                  </a:lnTo>
                  <a:lnTo>
                    <a:pt x="6253" y="55838"/>
                  </a:lnTo>
                  <a:lnTo>
                    <a:pt x="6253" y="56485"/>
                  </a:lnTo>
                  <a:lnTo>
                    <a:pt x="6253" y="56485"/>
                  </a:lnTo>
                  <a:lnTo>
                    <a:pt x="8409" y="57994"/>
                  </a:lnTo>
                  <a:lnTo>
                    <a:pt x="9702" y="58856"/>
                  </a:lnTo>
                  <a:lnTo>
                    <a:pt x="10996" y="59503"/>
                  </a:lnTo>
                  <a:lnTo>
                    <a:pt x="12505" y="60150"/>
                  </a:lnTo>
                  <a:lnTo>
                    <a:pt x="13798" y="60581"/>
                  </a:lnTo>
                  <a:lnTo>
                    <a:pt x="15523" y="60581"/>
                  </a:lnTo>
                  <a:lnTo>
                    <a:pt x="17032" y="60365"/>
                  </a:lnTo>
                  <a:lnTo>
                    <a:pt x="17032" y="60365"/>
                  </a:lnTo>
                  <a:lnTo>
                    <a:pt x="17894" y="60796"/>
                  </a:lnTo>
                  <a:lnTo>
                    <a:pt x="18541" y="61443"/>
                  </a:lnTo>
                  <a:lnTo>
                    <a:pt x="19188" y="62305"/>
                  </a:lnTo>
                  <a:lnTo>
                    <a:pt x="20050" y="62952"/>
                  </a:lnTo>
                  <a:lnTo>
                    <a:pt x="20050" y="62952"/>
                  </a:lnTo>
                  <a:lnTo>
                    <a:pt x="21775" y="63383"/>
                  </a:lnTo>
                  <a:lnTo>
                    <a:pt x="23715" y="64030"/>
                  </a:lnTo>
                  <a:lnTo>
                    <a:pt x="24362" y="64246"/>
                  </a:lnTo>
                  <a:lnTo>
                    <a:pt x="25009" y="64892"/>
                  </a:lnTo>
                  <a:lnTo>
                    <a:pt x="25440" y="65755"/>
                  </a:lnTo>
                  <a:lnTo>
                    <a:pt x="25440" y="66833"/>
                  </a:lnTo>
                  <a:lnTo>
                    <a:pt x="25440" y="66833"/>
                  </a:lnTo>
                  <a:lnTo>
                    <a:pt x="28027" y="68557"/>
                  </a:lnTo>
                  <a:lnTo>
                    <a:pt x="29536" y="69420"/>
                  </a:lnTo>
                  <a:lnTo>
                    <a:pt x="31045" y="70067"/>
                  </a:lnTo>
                  <a:lnTo>
                    <a:pt x="31045" y="70067"/>
                  </a:lnTo>
                  <a:lnTo>
                    <a:pt x="31476" y="68773"/>
                  </a:lnTo>
                  <a:lnTo>
                    <a:pt x="31907" y="68342"/>
                  </a:lnTo>
                  <a:lnTo>
                    <a:pt x="32554" y="68342"/>
                  </a:lnTo>
                  <a:lnTo>
                    <a:pt x="32554" y="68342"/>
                  </a:lnTo>
                  <a:lnTo>
                    <a:pt x="33416" y="69420"/>
                  </a:lnTo>
                  <a:lnTo>
                    <a:pt x="33848" y="70713"/>
                  </a:lnTo>
                  <a:lnTo>
                    <a:pt x="34063" y="72222"/>
                  </a:lnTo>
                  <a:lnTo>
                    <a:pt x="34063" y="73947"/>
                  </a:lnTo>
                  <a:lnTo>
                    <a:pt x="34063" y="73947"/>
                  </a:lnTo>
                  <a:lnTo>
                    <a:pt x="32985" y="75241"/>
                  </a:lnTo>
                  <a:lnTo>
                    <a:pt x="31692" y="76534"/>
                  </a:lnTo>
                  <a:lnTo>
                    <a:pt x="31261" y="77181"/>
                  </a:lnTo>
                  <a:lnTo>
                    <a:pt x="30829" y="77828"/>
                  </a:lnTo>
                  <a:lnTo>
                    <a:pt x="30398" y="78906"/>
                  </a:lnTo>
                  <a:lnTo>
                    <a:pt x="30398" y="79768"/>
                  </a:lnTo>
                  <a:lnTo>
                    <a:pt x="30398" y="79768"/>
                  </a:lnTo>
                  <a:lnTo>
                    <a:pt x="30398" y="80199"/>
                  </a:lnTo>
                  <a:lnTo>
                    <a:pt x="30614" y="80630"/>
                  </a:lnTo>
                  <a:lnTo>
                    <a:pt x="30829" y="80846"/>
                  </a:lnTo>
                  <a:lnTo>
                    <a:pt x="31045" y="81277"/>
                  </a:lnTo>
                  <a:lnTo>
                    <a:pt x="31045" y="81277"/>
                  </a:lnTo>
                  <a:lnTo>
                    <a:pt x="30614" y="81708"/>
                  </a:lnTo>
                  <a:lnTo>
                    <a:pt x="30183" y="81924"/>
                  </a:lnTo>
                  <a:lnTo>
                    <a:pt x="29967" y="82355"/>
                  </a:lnTo>
                  <a:lnTo>
                    <a:pt x="29751" y="83002"/>
                  </a:lnTo>
                  <a:lnTo>
                    <a:pt x="29751" y="83002"/>
                  </a:lnTo>
                  <a:lnTo>
                    <a:pt x="33201" y="88391"/>
                  </a:lnTo>
                  <a:lnTo>
                    <a:pt x="34926" y="90978"/>
                  </a:lnTo>
                  <a:lnTo>
                    <a:pt x="36219" y="93997"/>
                  </a:lnTo>
                  <a:lnTo>
                    <a:pt x="36219" y="93997"/>
                  </a:lnTo>
                  <a:lnTo>
                    <a:pt x="37297" y="94643"/>
                  </a:lnTo>
                  <a:lnTo>
                    <a:pt x="38159" y="95290"/>
                  </a:lnTo>
                  <a:lnTo>
                    <a:pt x="39884" y="95937"/>
                  </a:lnTo>
                  <a:lnTo>
                    <a:pt x="40746" y="96152"/>
                  </a:lnTo>
                  <a:lnTo>
                    <a:pt x="41609" y="96584"/>
                  </a:lnTo>
                  <a:lnTo>
                    <a:pt x="42255" y="97230"/>
                  </a:lnTo>
                  <a:lnTo>
                    <a:pt x="42902" y="98093"/>
                  </a:lnTo>
                  <a:lnTo>
                    <a:pt x="42902" y="98093"/>
                  </a:lnTo>
                  <a:lnTo>
                    <a:pt x="43333" y="99386"/>
                  </a:lnTo>
                  <a:lnTo>
                    <a:pt x="43549" y="100895"/>
                  </a:lnTo>
                  <a:lnTo>
                    <a:pt x="43549" y="104345"/>
                  </a:lnTo>
                  <a:lnTo>
                    <a:pt x="43333" y="108010"/>
                  </a:lnTo>
                  <a:lnTo>
                    <a:pt x="43333" y="109734"/>
                  </a:lnTo>
                  <a:lnTo>
                    <a:pt x="43765" y="111459"/>
                  </a:lnTo>
                  <a:lnTo>
                    <a:pt x="43765" y="111459"/>
                  </a:lnTo>
                  <a:lnTo>
                    <a:pt x="43980" y="113184"/>
                  </a:lnTo>
                  <a:lnTo>
                    <a:pt x="44411" y="115124"/>
                  </a:lnTo>
                  <a:lnTo>
                    <a:pt x="44411" y="117064"/>
                  </a:lnTo>
                  <a:lnTo>
                    <a:pt x="44196" y="117927"/>
                  </a:lnTo>
                  <a:lnTo>
                    <a:pt x="43980" y="118789"/>
                  </a:lnTo>
                  <a:lnTo>
                    <a:pt x="43980" y="118789"/>
                  </a:lnTo>
                  <a:lnTo>
                    <a:pt x="44411" y="119220"/>
                  </a:lnTo>
                  <a:lnTo>
                    <a:pt x="44627" y="120083"/>
                  </a:lnTo>
                  <a:lnTo>
                    <a:pt x="45058" y="121807"/>
                  </a:lnTo>
                  <a:lnTo>
                    <a:pt x="45274" y="123532"/>
                  </a:lnTo>
                  <a:lnTo>
                    <a:pt x="45705" y="124179"/>
                  </a:lnTo>
                  <a:lnTo>
                    <a:pt x="46352" y="124825"/>
                  </a:lnTo>
                  <a:lnTo>
                    <a:pt x="46352" y="124825"/>
                  </a:lnTo>
                  <a:lnTo>
                    <a:pt x="46352" y="123963"/>
                  </a:lnTo>
                  <a:lnTo>
                    <a:pt x="46352" y="123532"/>
                  </a:lnTo>
                  <a:lnTo>
                    <a:pt x="46567" y="123316"/>
                  </a:lnTo>
                  <a:lnTo>
                    <a:pt x="46567" y="123316"/>
                  </a:lnTo>
                  <a:lnTo>
                    <a:pt x="46998" y="124179"/>
                  </a:lnTo>
                  <a:lnTo>
                    <a:pt x="46998" y="125472"/>
                  </a:lnTo>
                  <a:lnTo>
                    <a:pt x="46998" y="125472"/>
                  </a:lnTo>
                  <a:lnTo>
                    <a:pt x="46783" y="125688"/>
                  </a:lnTo>
                  <a:lnTo>
                    <a:pt x="46567" y="125688"/>
                  </a:lnTo>
                  <a:lnTo>
                    <a:pt x="46136" y="125688"/>
                  </a:lnTo>
                  <a:lnTo>
                    <a:pt x="46136" y="125903"/>
                  </a:lnTo>
                  <a:lnTo>
                    <a:pt x="46136" y="125903"/>
                  </a:lnTo>
                  <a:lnTo>
                    <a:pt x="46352" y="126981"/>
                  </a:lnTo>
                  <a:lnTo>
                    <a:pt x="46352" y="128275"/>
                  </a:lnTo>
                  <a:lnTo>
                    <a:pt x="46352" y="128275"/>
                  </a:lnTo>
                  <a:lnTo>
                    <a:pt x="46567" y="128490"/>
                  </a:lnTo>
                  <a:lnTo>
                    <a:pt x="46998" y="128706"/>
                  </a:lnTo>
                  <a:lnTo>
                    <a:pt x="47214" y="128922"/>
                  </a:lnTo>
                  <a:lnTo>
                    <a:pt x="47430" y="129137"/>
                  </a:lnTo>
                  <a:lnTo>
                    <a:pt x="47430" y="129137"/>
                  </a:lnTo>
                  <a:lnTo>
                    <a:pt x="47214" y="129784"/>
                  </a:lnTo>
                  <a:lnTo>
                    <a:pt x="46998" y="130215"/>
                  </a:lnTo>
                  <a:lnTo>
                    <a:pt x="46998" y="130215"/>
                  </a:lnTo>
                  <a:lnTo>
                    <a:pt x="47430" y="131293"/>
                  </a:lnTo>
                  <a:lnTo>
                    <a:pt x="48076" y="131940"/>
                  </a:lnTo>
                  <a:lnTo>
                    <a:pt x="48723" y="132802"/>
                  </a:lnTo>
                  <a:lnTo>
                    <a:pt x="49370" y="133880"/>
                  </a:lnTo>
                  <a:lnTo>
                    <a:pt x="49370" y="133880"/>
                  </a:lnTo>
                  <a:lnTo>
                    <a:pt x="50017" y="134096"/>
                  </a:lnTo>
                  <a:lnTo>
                    <a:pt x="50663" y="134742"/>
                  </a:lnTo>
                  <a:lnTo>
                    <a:pt x="51741" y="135820"/>
                  </a:lnTo>
                  <a:lnTo>
                    <a:pt x="51741" y="135820"/>
                  </a:lnTo>
                  <a:lnTo>
                    <a:pt x="52819" y="136036"/>
                  </a:lnTo>
                  <a:lnTo>
                    <a:pt x="53682" y="136467"/>
                  </a:lnTo>
                  <a:lnTo>
                    <a:pt x="55837" y="137329"/>
                  </a:lnTo>
                  <a:lnTo>
                    <a:pt x="56700" y="137545"/>
                  </a:lnTo>
                  <a:lnTo>
                    <a:pt x="57778" y="137761"/>
                  </a:lnTo>
                  <a:lnTo>
                    <a:pt x="58640" y="137545"/>
                  </a:lnTo>
                  <a:lnTo>
                    <a:pt x="59502" y="136898"/>
                  </a:lnTo>
                  <a:lnTo>
                    <a:pt x="59502" y="136898"/>
                  </a:lnTo>
                  <a:lnTo>
                    <a:pt x="56484" y="134958"/>
                  </a:lnTo>
                  <a:lnTo>
                    <a:pt x="55191" y="133880"/>
                  </a:lnTo>
                  <a:lnTo>
                    <a:pt x="54759" y="133233"/>
                  </a:lnTo>
                  <a:lnTo>
                    <a:pt x="54328" y="132371"/>
                  </a:lnTo>
                  <a:lnTo>
                    <a:pt x="54328" y="132371"/>
                  </a:lnTo>
                  <a:lnTo>
                    <a:pt x="54975" y="131724"/>
                  </a:lnTo>
                  <a:lnTo>
                    <a:pt x="55191" y="130862"/>
                  </a:lnTo>
                  <a:lnTo>
                    <a:pt x="56053" y="129137"/>
                  </a:lnTo>
                  <a:lnTo>
                    <a:pt x="56053" y="129137"/>
                  </a:lnTo>
                  <a:lnTo>
                    <a:pt x="55406" y="128706"/>
                  </a:lnTo>
                  <a:lnTo>
                    <a:pt x="54759" y="128490"/>
                  </a:lnTo>
                  <a:lnTo>
                    <a:pt x="54113" y="128275"/>
                  </a:lnTo>
                  <a:lnTo>
                    <a:pt x="53897" y="127844"/>
                  </a:lnTo>
                  <a:lnTo>
                    <a:pt x="53682" y="127628"/>
                  </a:lnTo>
                  <a:lnTo>
                    <a:pt x="53682" y="127628"/>
                  </a:lnTo>
                  <a:lnTo>
                    <a:pt x="54328" y="126766"/>
                  </a:lnTo>
                  <a:lnTo>
                    <a:pt x="54759" y="125688"/>
                  </a:lnTo>
                  <a:lnTo>
                    <a:pt x="55622" y="123532"/>
                  </a:lnTo>
                  <a:lnTo>
                    <a:pt x="55622" y="123532"/>
                  </a:lnTo>
                  <a:lnTo>
                    <a:pt x="54975" y="123532"/>
                  </a:lnTo>
                  <a:lnTo>
                    <a:pt x="54544" y="123316"/>
                  </a:lnTo>
                  <a:lnTo>
                    <a:pt x="54113" y="122885"/>
                  </a:lnTo>
                  <a:lnTo>
                    <a:pt x="53897" y="122454"/>
                  </a:lnTo>
                  <a:lnTo>
                    <a:pt x="53897" y="122454"/>
                  </a:lnTo>
                  <a:lnTo>
                    <a:pt x="54759" y="122454"/>
                  </a:lnTo>
                  <a:lnTo>
                    <a:pt x="54759" y="122454"/>
                  </a:lnTo>
                  <a:lnTo>
                    <a:pt x="55622" y="122454"/>
                  </a:lnTo>
                  <a:lnTo>
                    <a:pt x="56269" y="122238"/>
                  </a:lnTo>
                  <a:lnTo>
                    <a:pt x="56269" y="122238"/>
                  </a:lnTo>
                  <a:lnTo>
                    <a:pt x="56269" y="120945"/>
                  </a:lnTo>
                  <a:lnTo>
                    <a:pt x="56269" y="120514"/>
                  </a:lnTo>
                  <a:lnTo>
                    <a:pt x="56484" y="120083"/>
                  </a:lnTo>
                  <a:lnTo>
                    <a:pt x="56484" y="120083"/>
                  </a:lnTo>
                  <a:lnTo>
                    <a:pt x="57993" y="120083"/>
                  </a:lnTo>
                  <a:lnTo>
                    <a:pt x="59071" y="119867"/>
                  </a:lnTo>
                  <a:lnTo>
                    <a:pt x="59934" y="119220"/>
                  </a:lnTo>
                  <a:lnTo>
                    <a:pt x="60149" y="118573"/>
                  </a:lnTo>
                  <a:lnTo>
                    <a:pt x="60365" y="117496"/>
                  </a:lnTo>
                  <a:lnTo>
                    <a:pt x="60149" y="116633"/>
                  </a:lnTo>
                  <a:lnTo>
                    <a:pt x="59718" y="115986"/>
                  </a:lnTo>
                  <a:lnTo>
                    <a:pt x="59071" y="115340"/>
                  </a:lnTo>
                  <a:lnTo>
                    <a:pt x="59071" y="115340"/>
                  </a:lnTo>
                  <a:lnTo>
                    <a:pt x="59718" y="115340"/>
                  </a:lnTo>
                  <a:lnTo>
                    <a:pt x="60365" y="115555"/>
                  </a:lnTo>
                  <a:lnTo>
                    <a:pt x="61227" y="115771"/>
                  </a:lnTo>
                  <a:lnTo>
                    <a:pt x="62089" y="115771"/>
                  </a:lnTo>
                  <a:lnTo>
                    <a:pt x="62089" y="115771"/>
                  </a:lnTo>
                  <a:lnTo>
                    <a:pt x="62521" y="115555"/>
                  </a:lnTo>
                  <a:lnTo>
                    <a:pt x="62952" y="115124"/>
                  </a:lnTo>
                  <a:lnTo>
                    <a:pt x="63383" y="114046"/>
                  </a:lnTo>
                  <a:lnTo>
                    <a:pt x="63814" y="112968"/>
                  </a:lnTo>
                  <a:lnTo>
                    <a:pt x="64245" y="111459"/>
                  </a:lnTo>
                  <a:lnTo>
                    <a:pt x="64245" y="111459"/>
                  </a:lnTo>
                  <a:lnTo>
                    <a:pt x="65323" y="110381"/>
                  </a:lnTo>
                  <a:lnTo>
                    <a:pt x="66401" y="109088"/>
                  </a:lnTo>
                  <a:lnTo>
                    <a:pt x="66832" y="108441"/>
                  </a:lnTo>
                  <a:lnTo>
                    <a:pt x="67048" y="107579"/>
                  </a:lnTo>
                  <a:lnTo>
                    <a:pt x="67048" y="106716"/>
                  </a:lnTo>
                  <a:lnTo>
                    <a:pt x="66617" y="105638"/>
                  </a:lnTo>
                  <a:lnTo>
                    <a:pt x="66617" y="105638"/>
                  </a:lnTo>
                  <a:lnTo>
                    <a:pt x="67910" y="104560"/>
                  </a:lnTo>
                  <a:lnTo>
                    <a:pt x="69204" y="103698"/>
                  </a:lnTo>
                  <a:lnTo>
                    <a:pt x="70928" y="103051"/>
                  </a:lnTo>
                  <a:lnTo>
                    <a:pt x="72869" y="102836"/>
                  </a:lnTo>
                  <a:lnTo>
                    <a:pt x="72869" y="102836"/>
                  </a:lnTo>
                  <a:lnTo>
                    <a:pt x="74162" y="100680"/>
                  </a:lnTo>
                  <a:lnTo>
                    <a:pt x="75025" y="98308"/>
                  </a:lnTo>
                  <a:lnTo>
                    <a:pt x="75456" y="97015"/>
                  </a:lnTo>
                  <a:lnTo>
                    <a:pt x="75456" y="95721"/>
                  </a:lnTo>
                  <a:lnTo>
                    <a:pt x="75671" y="94212"/>
                  </a:lnTo>
                  <a:lnTo>
                    <a:pt x="75456" y="92488"/>
                  </a:lnTo>
                  <a:lnTo>
                    <a:pt x="75456" y="92488"/>
                  </a:lnTo>
                  <a:lnTo>
                    <a:pt x="76102" y="91625"/>
                  </a:lnTo>
                  <a:lnTo>
                    <a:pt x="76965" y="90547"/>
                  </a:lnTo>
                  <a:lnTo>
                    <a:pt x="78474" y="88391"/>
                  </a:lnTo>
                  <a:lnTo>
                    <a:pt x="79121" y="87313"/>
                  </a:lnTo>
                  <a:lnTo>
                    <a:pt x="79552" y="86020"/>
                  </a:lnTo>
                  <a:lnTo>
                    <a:pt x="79336" y="84726"/>
                  </a:lnTo>
                  <a:lnTo>
                    <a:pt x="78689" y="83217"/>
                  </a:lnTo>
                  <a:close/>
                  <a:moveTo>
                    <a:pt x="63167" y="7115"/>
                  </a:moveTo>
                  <a:lnTo>
                    <a:pt x="63167" y="7115"/>
                  </a:lnTo>
                  <a:lnTo>
                    <a:pt x="62952" y="7331"/>
                  </a:lnTo>
                  <a:lnTo>
                    <a:pt x="62736" y="7331"/>
                  </a:lnTo>
                  <a:lnTo>
                    <a:pt x="62736" y="7331"/>
                  </a:lnTo>
                  <a:lnTo>
                    <a:pt x="62952" y="7115"/>
                  </a:lnTo>
                  <a:lnTo>
                    <a:pt x="63167" y="71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1699925" y="1294475"/>
              <a:ext cx="1988800" cy="3444025"/>
            </a:xfrm>
            <a:custGeom>
              <a:avLst/>
              <a:gdLst/>
              <a:ahLst/>
              <a:cxnLst/>
              <a:rect l="l" t="t" r="r" b="b"/>
              <a:pathLst>
                <a:path w="79552" h="137761" fill="none" extrusionOk="0">
                  <a:moveTo>
                    <a:pt x="78689" y="83217"/>
                  </a:moveTo>
                  <a:lnTo>
                    <a:pt x="78689" y="83217"/>
                  </a:lnTo>
                  <a:lnTo>
                    <a:pt x="77396" y="83002"/>
                  </a:lnTo>
                  <a:lnTo>
                    <a:pt x="76318" y="82571"/>
                  </a:lnTo>
                  <a:lnTo>
                    <a:pt x="74378" y="81493"/>
                  </a:lnTo>
                  <a:lnTo>
                    <a:pt x="73300" y="80846"/>
                  </a:lnTo>
                  <a:lnTo>
                    <a:pt x="72222" y="80630"/>
                  </a:lnTo>
                  <a:lnTo>
                    <a:pt x="70928" y="80415"/>
                  </a:lnTo>
                  <a:lnTo>
                    <a:pt x="69204" y="80630"/>
                  </a:lnTo>
                  <a:lnTo>
                    <a:pt x="69204" y="80630"/>
                  </a:lnTo>
                  <a:lnTo>
                    <a:pt x="68773" y="79768"/>
                  </a:lnTo>
                  <a:lnTo>
                    <a:pt x="68126" y="79121"/>
                  </a:lnTo>
                  <a:lnTo>
                    <a:pt x="67263" y="78906"/>
                  </a:lnTo>
                  <a:lnTo>
                    <a:pt x="66186" y="78690"/>
                  </a:lnTo>
                  <a:lnTo>
                    <a:pt x="64461" y="78259"/>
                  </a:lnTo>
                  <a:lnTo>
                    <a:pt x="63814" y="77828"/>
                  </a:lnTo>
                  <a:lnTo>
                    <a:pt x="63167" y="76965"/>
                  </a:lnTo>
                  <a:lnTo>
                    <a:pt x="63167" y="76965"/>
                  </a:lnTo>
                  <a:lnTo>
                    <a:pt x="63167" y="76534"/>
                  </a:lnTo>
                  <a:lnTo>
                    <a:pt x="63167" y="76103"/>
                  </a:lnTo>
                  <a:lnTo>
                    <a:pt x="62736" y="75456"/>
                  </a:lnTo>
                  <a:lnTo>
                    <a:pt x="62305" y="74378"/>
                  </a:lnTo>
                  <a:lnTo>
                    <a:pt x="62089" y="73947"/>
                  </a:lnTo>
                  <a:lnTo>
                    <a:pt x="62089" y="73300"/>
                  </a:lnTo>
                  <a:lnTo>
                    <a:pt x="62089" y="73300"/>
                  </a:lnTo>
                  <a:lnTo>
                    <a:pt x="61443" y="72654"/>
                  </a:lnTo>
                  <a:lnTo>
                    <a:pt x="60796" y="72222"/>
                  </a:lnTo>
                  <a:lnTo>
                    <a:pt x="59934" y="71791"/>
                  </a:lnTo>
                  <a:lnTo>
                    <a:pt x="59071" y="71791"/>
                  </a:lnTo>
                  <a:lnTo>
                    <a:pt x="57346" y="71576"/>
                  </a:lnTo>
                  <a:lnTo>
                    <a:pt x="56484" y="71576"/>
                  </a:lnTo>
                  <a:lnTo>
                    <a:pt x="55837" y="71360"/>
                  </a:lnTo>
                  <a:lnTo>
                    <a:pt x="55837" y="71360"/>
                  </a:lnTo>
                  <a:lnTo>
                    <a:pt x="55191" y="70929"/>
                  </a:lnTo>
                  <a:lnTo>
                    <a:pt x="54759" y="70498"/>
                  </a:lnTo>
                  <a:lnTo>
                    <a:pt x="53897" y="69635"/>
                  </a:lnTo>
                  <a:lnTo>
                    <a:pt x="53250" y="68773"/>
                  </a:lnTo>
                  <a:lnTo>
                    <a:pt x="52604" y="68342"/>
                  </a:lnTo>
                  <a:lnTo>
                    <a:pt x="51957" y="68342"/>
                  </a:lnTo>
                  <a:lnTo>
                    <a:pt x="51957" y="68342"/>
                  </a:lnTo>
                  <a:lnTo>
                    <a:pt x="51741" y="67264"/>
                  </a:lnTo>
                  <a:lnTo>
                    <a:pt x="51310" y="66402"/>
                  </a:lnTo>
                  <a:lnTo>
                    <a:pt x="51310" y="66402"/>
                  </a:lnTo>
                  <a:lnTo>
                    <a:pt x="51094" y="66833"/>
                  </a:lnTo>
                  <a:lnTo>
                    <a:pt x="50663" y="66833"/>
                  </a:lnTo>
                  <a:lnTo>
                    <a:pt x="50232" y="66402"/>
                  </a:lnTo>
                  <a:lnTo>
                    <a:pt x="50232" y="66402"/>
                  </a:lnTo>
                  <a:lnTo>
                    <a:pt x="49801" y="66186"/>
                  </a:lnTo>
                  <a:lnTo>
                    <a:pt x="49154" y="66186"/>
                  </a:lnTo>
                  <a:lnTo>
                    <a:pt x="49154" y="66186"/>
                  </a:lnTo>
                  <a:lnTo>
                    <a:pt x="48292" y="66402"/>
                  </a:lnTo>
                  <a:lnTo>
                    <a:pt x="47430" y="66617"/>
                  </a:lnTo>
                  <a:lnTo>
                    <a:pt x="46567" y="66617"/>
                  </a:lnTo>
                  <a:lnTo>
                    <a:pt x="45705" y="66402"/>
                  </a:lnTo>
                  <a:lnTo>
                    <a:pt x="44196" y="65755"/>
                  </a:lnTo>
                  <a:lnTo>
                    <a:pt x="42471" y="65108"/>
                  </a:lnTo>
                  <a:lnTo>
                    <a:pt x="42471" y="65108"/>
                  </a:lnTo>
                  <a:lnTo>
                    <a:pt x="42040" y="65108"/>
                  </a:lnTo>
                  <a:lnTo>
                    <a:pt x="41609" y="65324"/>
                  </a:lnTo>
                  <a:lnTo>
                    <a:pt x="41609" y="65324"/>
                  </a:lnTo>
                  <a:lnTo>
                    <a:pt x="41393" y="65755"/>
                  </a:lnTo>
                  <a:lnTo>
                    <a:pt x="40746" y="65755"/>
                  </a:lnTo>
                  <a:lnTo>
                    <a:pt x="40746" y="65755"/>
                  </a:lnTo>
                  <a:lnTo>
                    <a:pt x="40746" y="65324"/>
                  </a:lnTo>
                  <a:lnTo>
                    <a:pt x="40962" y="64892"/>
                  </a:lnTo>
                  <a:lnTo>
                    <a:pt x="40962" y="64461"/>
                  </a:lnTo>
                  <a:lnTo>
                    <a:pt x="40531" y="64246"/>
                  </a:lnTo>
                  <a:lnTo>
                    <a:pt x="40531" y="64246"/>
                  </a:lnTo>
                  <a:lnTo>
                    <a:pt x="39884" y="64892"/>
                  </a:lnTo>
                  <a:lnTo>
                    <a:pt x="38806" y="65324"/>
                  </a:lnTo>
                  <a:lnTo>
                    <a:pt x="37944" y="65755"/>
                  </a:lnTo>
                  <a:lnTo>
                    <a:pt x="36866" y="65970"/>
                  </a:lnTo>
                  <a:lnTo>
                    <a:pt x="36866" y="65970"/>
                  </a:lnTo>
                  <a:lnTo>
                    <a:pt x="36219" y="66617"/>
                  </a:lnTo>
                  <a:lnTo>
                    <a:pt x="36003" y="67479"/>
                  </a:lnTo>
                  <a:lnTo>
                    <a:pt x="35572" y="68126"/>
                  </a:lnTo>
                  <a:lnTo>
                    <a:pt x="35141" y="68342"/>
                  </a:lnTo>
                  <a:lnTo>
                    <a:pt x="34710" y="68557"/>
                  </a:lnTo>
                  <a:lnTo>
                    <a:pt x="34710" y="68557"/>
                  </a:lnTo>
                  <a:lnTo>
                    <a:pt x="34279" y="68126"/>
                  </a:lnTo>
                  <a:lnTo>
                    <a:pt x="33632" y="67911"/>
                  </a:lnTo>
                  <a:lnTo>
                    <a:pt x="32554" y="67695"/>
                  </a:lnTo>
                  <a:lnTo>
                    <a:pt x="31261" y="67695"/>
                  </a:lnTo>
                  <a:lnTo>
                    <a:pt x="29967" y="68342"/>
                  </a:lnTo>
                  <a:lnTo>
                    <a:pt x="29967" y="68342"/>
                  </a:lnTo>
                  <a:lnTo>
                    <a:pt x="29320" y="67911"/>
                  </a:lnTo>
                  <a:lnTo>
                    <a:pt x="28674" y="67264"/>
                  </a:lnTo>
                  <a:lnTo>
                    <a:pt x="28242" y="66617"/>
                  </a:lnTo>
                  <a:lnTo>
                    <a:pt x="27811" y="65755"/>
                  </a:lnTo>
                  <a:lnTo>
                    <a:pt x="27811" y="65755"/>
                  </a:lnTo>
                  <a:lnTo>
                    <a:pt x="28242" y="63599"/>
                  </a:lnTo>
                  <a:lnTo>
                    <a:pt x="28674" y="61227"/>
                  </a:lnTo>
                  <a:lnTo>
                    <a:pt x="28674" y="61227"/>
                  </a:lnTo>
                  <a:lnTo>
                    <a:pt x="28027" y="60796"/>
                  </a:lnTo>
                  <a:lnTo>
                    <a:pt x="27380" y="60581"/>
                  </a:lnTo>
                  <a:lnTo>
                    <a:pt x="25871" y="60581"/>
                  </a:lnTo>
                  <a:lnTo>
                    <a:pt x="25871" y="60581"/>
                  </a:lnTo>
                  <a:lnTo>
                    <a:pt x="24577" y="60581"/>
                  </a:lnTo>
                  <a:lnTo>
                    <a:pt x="23284" y="60365"/>
                  </a:lnTo>
                  <a:lnTo>
                    <a:pt x="23284" y="60365"/>
                  </a:lnTo>
                  <a:lnTo>
                    <a:pt x="23931" y="59072"/>
                  </a:lnTo>
                  <a:lnTo>
                    <a:pt x="24577" y="57778"/>
                  </a:lnTo>
                  <a:lnTo>
                    <a:pt x="25009" y="56485"/>
                  </a:lnTo>
                  <a:lnTo>
                    <a:pt x="25440" y="54760"/>
                  </a:lnTo>
                  <a:lnTo>
                    <a:pt x="25440" y="54760"/>
                  </a:lnTo>
                  <a:lnTo>
                    <a:pt x="25224" y="54544"/>
                  </a:lnTo>
                  <a:lnTo>
                    <a:pt x="24793" y="54329"/>
                  </a:lnTo>
                  <a:lnTo>
                    <a:pt x="23931" y="54329"/>
                  </a:lnTo>
                  <a:lnTo>
                    <a:pt x="22422" y="54760"/>
                  </a:lnTo>
                  <a:lnTo>
                    <a:pt x="22422" y="54760"/>
                  </a:lnTo>
                  <a:lnTo>
                    <a:pt x="22206" y="55622"/>
                  </a:lnTo>
                  <a:lnTo>
                    <a:pt x="21775" y="56269"/>
                  </a:lnTo>
                  <a:lnTo>
                    <a:pt x="21128" y="56700"/>
                  </a:lnTo>
                  <a:lnTo>
                    <a:pt x="20481" y="57347"/>
                  </a:lnTo>
                  <a:lnTo>
                    <a:pt x="19835" y="57563"/>
                  </a:lnTo>
                  <a:lnTo>
                    <a:pt x="18972" y="57778"/>
                  </a:lnTo>
                  <a:lnTo>
                    <a:pt x="17894" y="57778"/>
                  </a:lnTo>
                  <a:lnTo>
                    <a:pt x="16816" y="57778"/>
                  </a:lnTo>
                  <a:lnTo>
                    <a:pt x="16816" y="57778"/>
                  </a:lnTo>
                  <a:lnTo>
                    <a:pt x="15738" y="56916"/>
                  </a:lnTo>
                  <a:lnTo>
                    <a:pt x="15307" y="55838"/>
                  </a:lnTo>
                  <a:lnTo>
                    <a:pt x="15092" y="54760"/>
                  </a:lnTo>
                  <a:lnTo>
                    <a:pt x="15092" y="53466"/>
                  </a:lnTo>
                  <a:lnTo>
                    <a:pt x="15307" y="52173"/>
                  </a:lnTo>
                  <a:lnTo>
                    <a:pt x="15738" y="50664"/>
                  </a:lnTo>
                  <a:lnTo>
                    <a:pt x="16385" y="48077"/>
                  </a:lnTo>
                  <a:lnTo>
                    <a:pt x="16385" y="48077"/>
                  </a:lnTo>
                  <a:lnTo>
                    <a:pt x="18110" y="46999"/>
                  </a:lnTo>
                  <a:lnTo>
                    <a:pt x="19835" y="46136"/>
                  </a:lnTo>
                  <a:lnTo>
                    <a:pt x="20912" y="45705"/>
                  </a:lnTo>
                  <a:lnTo>
                    <a:pt x="21990" y="45705"/>
                  </a:lnTo>
                  <a:lnTo>
                    <a:pt x="23068" y="45921"/>
                  </a:lnTo>
                  <a:lnTo>
                    <a:pt x="24362" y="46352"/>
                  </a:lnTo>
                  <a:lnTo>
                    <a:pt x="24362" y="46352"/>
                  </a:lnTo>
                  <a:lnTo>
                    <a:pt x="25009" y="45705"/>
                  </a:lnTo>
                  <a:lnTo>
                    <a:pt x="25871" y="45274"/>
                  </a:lnTo>
                  <a:lnTo>
                    <a:pt x="26949" y="45059"/>
                  </a:lnTo>
                  <a:lnTo>
                    <a:pt x="28027" y="45059"/>
                  </a:lnTo>
                  <a:lnTo>
                    <a:pt x="29105" y="45059"/>
                  </a:lnTo>
                  <a:lnTo>
                    <a:pt x="30183" y="45490"/>
                  </a:lnTo>
                  <a:lnTo>
                    <a:pt x="31045" y="45705"/>
                  </a:lnTo>
                  <a:lnTo>
                    <a:pt x="31692" y="46352"/>
                  </a:lnTo>
                  <a:lnTo>
                    <a:pt x="31692" y="46352"/>
                  </a:lnTo>
                  <a:lnTo>
                    <a:pt x="31692" y="47214"/>
                  </a:lnTo>
                  <a:lnTo>
                    <a:pt x="31476" y="48077"/>
                  </a:lnTo>
                  <a:lnTo>
                    <a:pt x="31476" y="48077"/>
                  </a:lnTo>
                  <a:lnTo>
                    <a:pt x="32554" y="48723"/>
                  </a:lnTo>
                  <a:lnTo>
                    <a:pt x="33416" y="48939"/>
                  </a:lnTo>
                  <a:lnTo>
                    <a:pt x="34279" y="48939"/>
                  </a:lnTo>
                  <a:lnTo>
                    <a:pt x="34279" y="48939"/>
                  </a:lnTo>
                  <a:lnTo>
                    <a:pt x="34063" y="46783"/>
                  </a:lnTo>
                  <a:lnTo>
                    <a:pt x="33848" y="45705"/>
                  </a:lnTo>
                  <a:lnTo>
                    <a:pt x="33848" y="44412"/>
                  </a:lnTo>
                  <a:lnTo>
                    <a:pt x="33848" y="44412"/>
                  </a:lnTo>
                  <a:lnTo>
                    <a:pt x="34494" y="43549"/>
                  </a:lnTo>
                  <a:lnTo>
                    <a:pt x="35357" y="42903"/>
                  </a:lnTo>
                  <a:lnTo>
                    <a:pt x="37297" y="41609"/>
                  </a:lnTo>
                  <a:lnTo>
                    <a:pt x="41393" y="39238"/>
                  </a:lnTo>
                  <a:lnTo>
                    <a:pt x="41393" y="39238"/>
                  </a:lnTo>
                  <a:lnTo>
                    <a:pt x="41393" y="36866"/>
                  </a:lnTo>
                  <a:lnTo>
                    <a:pt x="41393" y="36866"/>
                  </a:lnTo>
                  <a:lnTo>
                    <a:pt x="42471" y="36866"/>
                  </a:lnTo>
                  <a:lnTo>
                    <a:pt x="42471" y="36866"/>
                  </a:lnTo>
                  <a:lnTo>
                    <a:pt x="43118" y="36004"/>
                  </a:lnTo>
                  <a:lnTo>
                    <a:pt x="43549" y="35357"/>
                  </a:lnTo>
                  <a:lnTo>
                    <a:pt x="45058" y="34279"/>
                  </a:lnTo>
                  <a:lnTo>
                    <a:pt x="46783" y="33417"/>
                  </a:lnTo>
                  <a:lnTo>
                    <a:pt x="48723" y="32770"/>
                  </a:lnTo>
                  <a:lnTo>
                    <a:pt x="48723" y="32770"/>
                  </a:lnTo>
                  <a:lnTo>
                    <a:pt x="48939" y="31908"/>
                  </a:lnTo>
                  <a:lnTo>
                    <a:pt x="49370" y="31045"/>
                  </a:lnTo>
                  <a:lnTo>
                    <a:pt x="50017" y="30614"/>
                  </a:lnTo>
                  <a:lnTo>
                    <a:pt x="50879" y="30183"/>
                  </a:lnTo>
                  <a:lnTo>
                    <a:pt x="52819" y="29752"/>
                  </a:lnTo>
                  <a:lnTo>
                    <a:pt x="54544" y="29105"/>
                  </a:lnTo>
                  <a:lnTo>
                    <a:pt x="54544" y="29105"/>
                  </a:lnTo>
                  <a:lnTo>
                    <a:pt x="54113" y="29752"/>
                  </a:lnTo>
                  <a:lnTo>
                    <a:pt x="53897" y="30183"/>
                  </a:lnTo>
                  <a:lnTo>
                    <a:pt x="54113" y="30830"/>
                  </a:lnTo>
                  <a:lnTo>
                    <a:pt x="54113" y="30830"/>
                  </a:lnTo>
                  <a:lnTo>
                    <a:pt x="54975" y="30183"/>
                  </a:lnTo>
                  <a:lnTo>
                    <a:pt x="55837" y="29967"/>
                  </a:lnTo>
                  <a:lnTo>
                    <a:pt x="57778" y="29321"/>
                  </a:lnTo>
                  <a:lnTo>
                    <a:pt x="58640" y="29105"/>
                  </a:lnTo>
                  <a:lnTo>
                    <a:pt x="59502" y="28674"/>
                  </a:lnTo>
                  <a:lnTo>
                    <a:pt x="60149" y="28243"/>
                  </a:lnTo>
                  <a:lnTo>
                    <a:pt x="60580" y="27596"/>
                  </a:lnTo>
                  <a:lnTo>
                    <a:pt x="60580" y="27596"/>
                  </a:lnTo>
                  <a:lnTo>
                    <a:pt x="59934" y="27596"/>
                  </a:lnTo>
                  <a:lnTo>
                    <a:pt x="59071" y="27812"/>
                  </a:lnTo>
                  <a:lnTo>
                    <a:pt x="59071" y="27812"/>
                  </a:lnTo>
                  <a:lnTo>
                    <a:pt x="58424" y="28027"/>
                  </a:lnTo>
                  <a:lnTo>
                    <a:pt x="57778" y="28243"/>
                  </a:lnTo>
                  <a:lnTo>
                    <a:pt x="57131" y="28027"/>
                  </a:lnTo>
                  <a:lnTo>
                    <a:pt x="56700" y="27596"/>
                  </a:lnTo>
                  <a:lnTo>
                    <a:pt x="56700" y="27596"/>
                  </a:lnTo>
                  <a:lnTo>
                    <a:pt x="56700" y="26518"/>
                  </a:lnTo>
                  <a:lnTo>
                    <a:pt x="57131" y="26087"/>
                  </a:lnTo>
                  <a:lnTo>
                    <a:pt x="57562" y="25656"/>
                  </a:lnTo>
                  <a:lnTo>
                    <a:pt x="57778" y="25009"/>
                  </a:lnTo>
                  <a:lnTo>
                    <a:pt x="57778" y="25009"/>
                  </a:lnTo>
                  <a:lnTo>
                    <a:pt x="57562" y="24793"/>
                  </a:lnTo>
                  <a:lnTo>
                    <a:pt x="57346" y="24578"/>
                  </a:lnTo>
                  <a:lnTo>
                    <a:pt x="56700" y="24578"/>
                  </a:lnTo>
                  <a:lnTo>
                    <a:pt x="56700" y="24578"/>
                  </a:lnTo>
                  <a:lnTo>
                    <a:pt x="56269" y="24578"/>
                  </a:lnTo>
                  <a:lnTo>
                    <a:pt x="55837" y="24578"/>
                  </a:lnTo>
                  <a:lnTo>
                    <a:pt x="55837" y="24578"/>
                  </a:lnTo>
                  <a:lnTo>
                    <a:pt x="56053" y="23931"/>
                  </a:lnTo>
                  <a:lnTo>
                    <a:pt x="56700" y="23500"/>
                  </a:lnTo>
                  <a:lnTo>
                    <a:pt x="57131" y="23500"/>
                  </a:lnTo>
                  <a:lnTo>
                    <a:pt x="57778" y="23715"/>
                  </a:lnTo>
                  <a:lnTo>
                    <a:pt x="59071" y="24362"/>
                  </a:lnTo>
                  <a:lnTo>
                    <a:pt x="59934" y="25009"/>
                  </a:lnTo>
                  <a:lnTo>
                    <a:pt x="59934" y="25009"/>
                  </a:lnTo>
                  <a:lnTo>
                    <a:pt x="60149" y="24793"/>
                  </a:lnTo>
                  <a:lnTo>
                    <a:pt x="60149" y="24578"/>
                  </a:lnTo>
                  <a:lnTo>
                    <a:pt x="59718" y="24147"/>
                  </a:lnTo>
                  <a:lnTo>
                    <a:pt x="59502" y="23931"/>
                  </a:lnTo>
                  <a:lnTo>
                    <a:pt x="59287" y="23931"/>
                  </a:lnTo>
                  <a:lnTo>
                    <a:pt x="59502" y="23715"/>
                  </a:lnTo>
                  <a:lnTo>
                    <a:pt x="59502" y="23715"/>
                  </a:lnTo>
                  <a:lnTo>
                    <a:pt x="60365" y="23715"/>
                  </a:lnTo>
                  <a:lnTo>
                    <a:pt x="61227" y="23715"/>
                  </a:lnTo>
                  <a:lnTo>
                    <a:pt x="62736" y="23284"/>
                  </a:lnTo>
                  <a:lnTo>
                    <a:pt x="64030" y="22853"/>
                  </a:lnTo>
                  <a:lnTo>
                    <a:pt x="65539" y="22638"/>
                  </a:lnTo>
                  <a:lnTo>
                    <a:pt x="65539" y="22638"/>
                  </a:lnTo>
                  <a:lnTo>
                    <a:pt x="64676" y="23500"/>
                  </a:lnTo>
                  <a:lnTo>
                    <a:pt x="63598" y="24362"/>
                  </a:lnTo>
                  <a:lnTo>
                    <a:pt x="62736" y="25440"/>
                  </a:lnTo>
                  <a:lnTo>
                    <a:pt x="62521" y="25871"/>
                  </a:lnTo>
                  <a:lnTo>
                    <a:pt x="62521" y="26302"/>
                  </a:lnTo>
                  <a:lnTo>
                    <a:pt x="62521" y="26302"/>
                  </a:lnTo>
                  <a:lnTo>
                    <a:pt x="64030" y="26302"/>
                  </a:lnTo>
                  <a:lnTo>
                    <a:pt x="65323" y="26518"/>
                  </a:lnTo>
                  <a:lnTo>
                    <a:pt x="67910" y="27165"/>
                  </a:lnTo>
                  <a:lnTo>
                    <a:pt x="67910" y="27165"/>
                  </a:lnTo>
                  <a:lnTo>
                    <a:pt x="67910" y="26734"/>
                  </a:lnTo>
                  <a:lnTo>
                    <a:pt x="67910" y="26087"/>
                  </a:lnTo>
                  <a:lnTo>
                    <a:pt x="67695" y="25440"/>
                  </a:lnTo>
                  <a:lnTo>
                    <a:pt x="67910" y="24578"/>
                  </a:lnTo>
                  <a:lnTo>
                    <a:pt x="67910" y="24578"/>
                  </a:lnTo>
                  <a:lnTo>
                    <a:pt x="67479" y="24362"/>
                  </a:lnTo>
                  <a:lnTo>
                    <a:pt x="66832" y="24362"/>
                  </a:lnTo>
                  <a:lnTo>
                    <a:pt x="66401" y="24147"/>
                  </a:lnTo>
                  <a:lnTo>
                    <a:pt x="66186" y="23931"/>
                  </a:lnTo>
                  <a:lnTo>
                    <a:pt x="66186" y="23715"/>
                  </a:lnTo>
                  <a:lnTo>
                    <a:pt x="66186" y="23715"/>
                  </a:lnTo>
                  <a:lnTo>
                    <a:pt x="66617" y="22853"/>
                  </a:lnTo>
                  <a:lnTo>
                    <a:pt x="67048" y="22206"/>
                  </a:lnTo>
                  <a:lnTo>
                    <a:pt x="67263" y="21344"/>
                  </a:lnTo>
                  <a:lnTo>
                    <a:pt x="67479" y="20266"/>
                  </a:lnTo>
                  <a:lnTo>
                    <a:pt x="67479" y="20266"/>
                  </a:lnTo>
                  <a:lnTo>
                    <a:pt x="66401" y="18973"/>
                  </a:lnTo>
                  <a:lnTo>
                    <a:pt x="65754" y="18326"/>
                  </a:lnTo>
                  <a:lnTo>
                    <a:pt x="64892" y="18110"/>
                  </a:lnTo>
                  <a:lnTo>
                    <a:pt x="64892" y="18110"/>
                  </a:lnTo>
                  <a:lnTo>
                    <a:pt x="64676" y="16817"/>
                  </a:lnTo>
                  <a:lnTo>
                    <a:pt x="64461" y="15523"/>
                  </a:lnTo>
                  <a:lnTo>
                    <a:pt x="64245" y="14230"/>
                  </a:lnTo>
                  <a:lnTo>
                    <a:pt x="64030" y="13798"/>
                  </a:lnTo>
                  <a:lnTo>
                    <a:pt x="63598" y="13367"/>
                  </a:lnTo>
                  <a:lnTo>
                    <a:pt x="63598" y="13367"/>
                  </a:lnTo>
                  <a:lnTo>
                    <a:pt x="62736" y="13798"/>
                  </a:lnTo>
                  <a:lnTo>
                    <a:pt x="62089" y="14445"/>
                  </a:lnTo>
                  <a:lnTo>
                    <a:pt x="61227" y="14876"/>
                  </a:lnTo>
                  <a:lnTo>
                    <a:pt x="60796" y="15092"/>
                  </a:lnTo>
                  <a:lnTo>
                    <a:pt x="60149" y="15308"/>
                  </a:lnTo>
                  <a:lnTo>
                    <a:pt x="60149" y="15308"/>
                  </a:lnTo>
                  <a:lnTo>
                    <a:pt x="59502" y="14876"/>
                  </a:lnTo>
                  <a:lnTo>
                    <a:pt x="59287" y="14445"/>
                  </a:lnTo>
                  <a:lnTo>
                    <a:pt x="59287" y="14014"/>
                  </a:lnTo>
                  <a:lnTo>
                    <a:pt x="59287" y="14014"/>
                  </a:lnTo>
                  <a:lnTo>
                    <a:pt x="59287" y="13583"/>
                  </a:lnTo>
                  <a:lnTo>
                    <a:pt x="59502" y="13367"/>
                  </a:lnTo>
                  <a:lnTo>
                    <a:pt x="59718" y="13152"/>
                  </a:lnTo>
                  <a:lnTo>
                    <a:pt x="59718" y="12721"/>
                  </a:lnTo>
                  <a:lnTo>
                    <a:pt x="59718" y="12721"/>
                  </a:lnTo>
                  <a:lnTo>
                    <a:pt x="59071" y="12505"/>
                  </a:lnTo>
                  <a:lnTo>
                    <a:pt x="58640" y="12074"/>
                  </a:lnTo>
                  <a:lnTo>
                    <a:pt x="57562" y="10996"/>
                  </a:lnTo>
                  <a:lnTo>
                    <a:pt x="57562" y="10996"/>
                  </a:lnTo>
                  <a:lnTo>
                    <a:pt x="57131" y="11211"/>
                  </a:lnTo>
                  <a:lnTo>
                    <a:pt x="56484" y="11211"/>
                  </a:lnTo>
                  <a:lnTo>
                    <a:pt x="55406" y="11211"/>
                  </a:lnTo>
                  <a:lnTo>
                    <a:pt x="55406" y="11211"/>
                  </a:lnTo>
                  <a:lnTo>
                    <a:pt x="53897" y="10996"/>
                  </a:lnTo>
                  <a:lnTo>
                    <a:pt x="53897" y="10996"/>
                  </a:lnTo>
                  <a:lnTo>
                    <a:pt x="53466" y="11427"/>
                  </a:lnTo>
                  <a:lnTo>
                    <a:pt x="53035" y="12074"/>
                  </a:lnTo>
                  <a:lnTo>
                    <a:pt x="52604" y="13367"/>
                  </a:lnTo>
                  <a:lnTo>
                    <a:pt x="51741" y="16170"/>
                  </a:lnTo>
                  <a:lnTo>
                    <a:pt x="51310" y="17248"/>
                  </a:lnTo>
                  <a:lnTo>
                    <a:pt x="50879" y="17895"/>
                  </a:lnTo>
                  <a:lnTo>
                    <a:pt x="50448" y="18326"/>
                  </a:lnTo>
                  <a:lnTo>
                    <a:pt x="49801" y="18757"/>
                  </a:lnTo>
                  <a:lnTo>
                    <a:pt x="49154" y="18973"/>
                  </a:lnTo>
                  <a:lnTo>
                    <a:pt x="48292" y="18973"/>
                  </a:lnTo>
                  <a:lnTo>
                    <a:pt x="47214" y="18973"/>
                  </a:lnTo>
                  <a:lnTo>
                    <a:pt x="47214" y="18973"/>
                  </a:lnTo>
                  <a:lnTo>
                    <a:pt x="46352" y="21128"/>
                  </a:lnTo>
                  <a:lnTo>
                    <a:pt x="46136" y="21560"/>
                  </a:lnTo>
                  <a:lnTo>
                    <a:pt x="45705" y="21991"/>
                  </a:lnTo>
                  <a:lnTo>
                    <a:pt x="45274" y="22206"/>
                  </a:lnTo>
                  <a:lnTo>
                    <a:pt x="44627" y="22422"/>
                  </a:lnTo>
                  <a:lnTo>
                    <a:pt x="44627" y="22422"/>
                  </a:lnTo>
                  <a:lnTo>
                    <a:pt x="44196" y="21991"/>
                  </a:lnTo>
                  <a:lnTo>
                    <a:pt x="43980" y="21344"/>
                  </a:lnTo>
                  <a:lnTo>
                    <a:pt x="43980" y="20913"/>
                  </a:lnTo>
                  <a:lnTo>
                    <a:pt x="44196" y="20482"/>
                  </a:lnTo>
                  <a:lnTo>
                    <a:pt x="44627" y="19404"/>
                  </a:lnTo>
                  <a:lnTo>
                    <a:pt x="45058" y="18541"/>
                  </a:lnTo>
                  <a:lnTo>
                    <a:pt x="45058" y="18541"/>
                  </a:lnTo>
                  <a:lnTo>
                    <a:pt x="43980" y="18541"/>
                  </a:lnTo>
                  <a:lnTo>
                    <a:pt x="42902" y="18326"/>
                  </a:lnTo>
                  <a:lnTo>
                    <a:pt x="41393" y="17463"/>
                  </a:lnTo>
                  <a:lnTo>
                    <a:pt x="41393" y="17463"/>
                  </a:lnTo>
                  <a:lnTo>
                    <a:pt x="39884" y="16601"/>
                  </a:lnTo>
                  <a:lnTo>
                    <a:pt x="39022" y="16386"/>
                  </a:lnTo>
                  <a:lnTo>
                    <a:pt x="37944" y="16386"/>
                  </a:lnTo>
                  <a:lnTo>
                    <a:pt x="37944" y="16386"/>
                  </a:lnTo>
                  <a:lnTo>
                    <a:pt x="38159" y="15523"/>
                  </a:lnTo>
                  <a:lnTo>
                    <a:pt x="37944" y="15092"/>
                  </a:lnTo>
                  <a:lnTo>
                    <a:pt x="37513" y="14230"/>
                  </a:lnTo>
                  <a:lnTo>
                    <a:pt x="37513" y="14230"/>
                  </a:lnTo>
                  <a:lnTo>
                    <a:pt x="38591" y="13152"/>
                  </a:lnTo>
                  <a:lnTo>
                    <a:pt x="39884" y="12289"/>
                  </a:lnTo>
                  <a:lnTo>
                    <a:pt x="41178" y="11643"/>
                  </a:lnTo>
                  <a:lnTo>
                    <a:pt x="42687" y="10996"/>
                  </a:lnTo>
                  <a:lnTo>
                    <a:pt x="45920" y="9918"/>
                  </a:lnTo>
                  <a:lnTo>
                    <a:pt x="49154" y="8840"/>
                  </a:lnTo>
                  <a:lnTo>
                    <a:pt x="49154" y="8840"/>
                  </a:lnTo>
                  <a:lnTo>
                    <a:pt x="48723" y="9271"/>
                  </a:lnTo>
                  <a:lnTo>
                    <a:pt x="48292" y="9487"/>
                  </a:lnTo>
                  <a:lnTo>
                    <a:pt x="48076" y="9918"/>
                  </a:lnTo>
                  <a:lnTo>
                    <a:pt x="48076" y="10134"/>
                  </a:lnTo>
                  <a:lnTo>
                    <a:pt x="48076" y="10349"/>
                  </a:lnTo>
                  <a:lnTo>
                    <a:pt x="48076" y="10349"/>
                  </a:lnTo>
                  <a:lnTo>
                    <a:pt x="49154" y="10349"/>
                  </a:lnTo>
                  <a:lnTo>
                    <a:pt x="50232" y="10134"/>
                  </a:lnTo>
                  <a:lnTo>
                    <a:pt x="50232" y="10134"/>
                  </a:lnTo>
                  <a:lnTo>
                    <a:pt x="51526" y="9918"/>
                  </a:lnTo>
                  <a:lnTo>
                    <a:pt x="52172" y="9918"/>
                  </a:lnTo>
                  <a:lnTo>
                    <a:pt x="52819" y="10134"/>
                  </a:lnTo>
                  <a:lnTo>
                    <a:pt x="52819" y="10134"/>
                  </a:lnTo>
                  <a:lnTo>
                    <a:pt x="52604" y="9702"/>
                  </a:lnTo>
                  <a:lnTo>
                    <a:pt x="52388" y="9271"/>
                  </a:lnTo>
                  <a:lnTo>
                    <a:pt x="51741" y="8624"/>
                  </a:lnTo>
                  <a:lnTo>
                    <a:pt x="50879" y="8193"/>
                  </a:lnTo>
                  <a:lnTo>
                    <a:pt x="50663" y="7978"/>
                  </a:lnTo>
                  <a:lnTo>
                    <a:pt x="50663" y="7546"/>
                  </a:lnTo>
                  <a:lnTo>
                    <a:pt x="50663" y="7546"/>
                  </a:lnTo>
                  <a:lnTo>
                    <a:pt x="51526" y="7762"/>
                  </a:lnTo>
                  <a:lnTo>
                    <a:pt x="52388" y="7762"/>
                  </a:lnTo>
                  <a:lnTo>
                    <a:pt x="53250" y="7546"/>
                  </a:lnTo>
                  <a:lnTo>
                    <a:pt x="54113" y="6900"/>
                  </a:lnTo>
                  <a:lnTo>
                    <a:pt x="55406" y="5822"/>
                  </a:lnTo>
                  <a:lnTo>
                    <a:pt x="56484" y="4313"/>
                  </a:lnTo>
                  <a:lnTo>
                    <a:pt x="56484" y="4313"/>
                  </a:lnTo>
                  <a:lnTo>
                    <a:pt x="58209" y="4313"/>
                  </a:lnTo>
                  <a:lnTo>
                    <a:pt x="59718" y="4097"/>
                  </a:lnTo>
                  <a:lnTo>
                    <a:pt x="59718" y="4097"/>
                  </a:lnTo>
                  <a:lnTo>
                    <a:pt x="60796" y="5175"/>
                  </a:lnTo>
                  <a:lnTo>
                    <a:pt x="62089" y="6253"/>
                  </a:lnTo>
                  <a:lnTo>
                    <a:pt x="62089" y="6253"/>
                  </a:lnTo>
                  <a:lnTo>
                    <a:pt x="61443" y="6900"/>
                  </a:lnTo>
                  <a:lnTo>
                    <a:pt x="60796" y="7331"/>
                  </a:lnTo>
                  <a:lnTo>
                    <a:pt x="59071" y="7978"/>
                  </a:lnTo>
                  <a:lnTo>
                    <a:pt x="57131" y="8409"/>
                  </a:lnTo>
                  <a:lnTo>
                    <a:pt x="56269" y="8840"/>
                  </a:lnTo>
                  <a:lnTo>
                    <a:pt x="55622" y="9271"/>
                  </a:lnTo>
                  <a:lnTo>
                    <a:pt x="55622" y="9271"/>
                  </a:lnTo>
                  <a:lnTo>
                    <a:pt x="55837" y="9487"/>
                  </a:lnTo>
                  <a:lnTo>
                    <a:pt x="56269" y="9487"/>
                  </a:lnTo>
                  <a:lnTo>
                    <a:pt x="57131" y="9271"/>
                  </a:lnTo>
                  <a:lnTo>
                    <a:pt x="57131" y="9271"/>
                  </a:lnTo>
                  <a:lnTo>
                    <a:pt x="57778" y="9271"/>
                  </a:lnTo>
                  <a:lnTo>
                    <a:pt x="58640" y="9271"/>
                  </a:lnTo>
                  <a:lnTo>
                    <a:pt x="58640" y="9271"/>
                  </a:lnTo>
                  <a:lnTo>
                    <a:pt x="59502" y="10134"/>
                  </a:lnTo>
                  <a:lnTo>
                    <a:pt x="60580" y="10996"/>
                  </a:lnTo>
                  <a:lnTo>
                    <a:pt x="61874" y="11427"/>
                  </a:lnTo>
                  <a:lnTo>
                    <a:pt x="63598" y="11858"/>
                  </a:lnTo>
                  <a:lnTo>
                    <a:pt x="63598" y="11858"/>
                  </a:lnTo>
                  <a:lnTo>
                    <a:pt x="63598" y="11211"/>
                  </a:lnTo>
                  <a:lnTo>
                    <a:pt x="63383" y="10996"/>
                  </a:lnTo>
                  <a:lnTo>
                    <a:pt x="63167" y="10780"/>
                  </a:lnTo>
                  <a:lnTo>
                    <a:pt x="63383" y="10565"/>
                  </a:lnTo>
                  <a:lnTo>
                    <a:pt x="63383" y="10565"/>
                  </a:lnTo>
                  <a:lnTo>
                    <a:pt x="64245" y="10780"/>
                  </a:lnTo>
                  <a:lnTo>
                    <a:pt x="65108" y="10780"/>
                  </a:lnTo>
                  <a:lnTo>
                    <a:pt x="65539" y="10565"/>
                  </a:lnTo>
                  <a:lnTo>
                    <a:pt x="65970" y="9702"/>
                  </a:lnTo>
                  <a:lnTo>
                    <a:pt x="65970" y="9702"/>
                  </a:lnTo>
                  <a:lnTo>
                    <a:pt x="65754" y="9056"/>
                  </a:lnTo>
                  <a:lnTo>
                    <a:pt x="65539" y="8840"/>
                  </a:lnTo>
                  <a:lnTo>
                    <a:pt x="65108" y="8409"/>
                  </a:lnTo>
                  <a:lnTo>
                    <a:pt x="65108" y="7762"/>
                  </a:lnTo>
                  <a:lnTo>
                    <a:pt x="65108" y="7762"/>
                  </a:lnTo>
                  <a:lnTo>
                    <a:pt x="65323" y="7546"/>
                  </a:lnTo>
                  <a:lnTo>
                    <a:pt x="65754" y="7546"/>
                  </a:lnTo>
                  <a:lnTo>
                    <a:pt x="66186" y="7978"/>
                  </a:lnTo>
                  <a:lnTo>
                    <a:pt x="66832" y="8409"/>
                  </a:lnTo>
                  <a:lnTo>
                    <a:pt x="67048" y="8624"/>
                  </a:lnTo>
                  <a:lnTo>
                    <a:pt x="67263" y="8840"/>
                  </a:lnTo>
                  <a:lnTo>
                    <a:pt x="67263" y="8840"/>
                  </a:lnTo>
                  <a:lnTo>
                    <a:pt x="68988" y="8193"/>
                  </a:lnTo>
                  <a:lnTo>
                    <a:pt x="69635" y="7546"/>
                  </a:lnTo>
                  <a:lnTo>
                    <a:pt x="69850" y="6900"/>
                  </a:lnTo>
                  <a:lnTo>
                    <a:pt x="69850" y="6900"/>
                  </a:lnTo>
                  <a:lnTo>
                    <a:pt x="69204" y="6253"/>
                  </a:lnTo>
                  <a:lnTo>
                    <a:pt x="68341" y="6037"/>
                  </a:lnTo>
                  <a:lnTo>
                    <a:pt x="67479" y="5606"/>
                  </a:lnTo>
                  <a:lnTo>
                    <a:pt x="67048" y="5391"/>
                  </a:lnTo>
                  <a:lnTo>
                    <a:pt x="66832" y="4959"/>
                  </a:lnTo>
                  <a:lnTo>
                    <a:pt x="66832" y="4959"/>
                  </a:lnTo>
                  <a:lnTo>
                    <a:pt x="66832" y="4528"/>
                  </a:lnTo>
                  <a:lnTo>
                    <a:pt x="67048" y="4097"/>
                  </a:lnTo>
                  <a:lnTo>
                    <a:pt x="67048" y="3881"/>
                  </a:lnTo>
                  <a:lnTo>
                    <a:pt x="67048" y="3450"/>
                  </a:lnTo>
                  <a:lnTo>
                    <a:pt x="67048" y="3450"/>
                  </a:lnTo>
                  <a:lnTo>
                    <a:pt x="65970" y="3019"/>
                  </a:lnTo>
                  <a:lnTo>
                    <a:pt x="64676" y="2588"/>
                  </a:lnTo>
                  <a:lnTo>
                    <a:pt x="63598" y="1941"/>
                  </a:lnTo>
                  <a:lnTo>
                    <a:pt x="63167" y="1510"/>
                  </a:lnTo>
                  <a:lnTo>
                    <a:pt x="62952" y="863"/>
                  </a:lnTo>
                  <a:lnTo>
                    <a:pt x="62952" y="863"/>
                  </a:lnTo>
                  <a:lnTo>
                    <a:pt x="59934" y="863"/>
                  </a:lnTo>
                  <a:lnTo>
                    <a:pt x="59934" y="863"/>
                  </a:lnTo>
                  <a:lnTo>
                    <a:pt x="57131" y="863"/>
                  </a:lnTo>
                  <a:lnTo>
                    <a:pt x="55837" y="863"/>
                  </a:lnTo>
                  <a:lnTo>
                    <a:pt x="54544" y="1079"/>
                  </a:lnTo>
                  <a:lnTo>
                    <a:pt x="53682" y="1294"/>
                  </a:lnTo>
                  <a:lnTo>
                    <a:pt x="52819" y="1941"/>
                  </a:lnTo>
                  <a:lnTo>
                    <a:pt x="52388" y="2588"/>
                  </a:lnTo>
                  <a:lnTo>
                    <a:pt x="51957" y="3666"/>
                  </a:lnTo>
                  <a:lnTo>
                    <a:pt x="51957" y="3666"/>
                  </a:lnTo>
                  <a:lnTo>
                    <a:pt x="52172" y="3881"/>
                  </a:lnTo>
                  <a:lnTo>
                    <a:pt x="52388" y="3881"/>
                  </a:lnTo>
                  <a:lnTo>
                    <a:pt x="53035" y="3881"/>
                  </a:lnTo>
                  <a:lnTo>
                    <a:pt x="53466" y="4097"/>
                  </a:lnTo>
                  <a:lnTo>
                    <a:pt x="53466" y="4313"/>
                  </a:lnTo>
                  <a:lnTo>
                    <a:pt x="53466" y="4528"/>
                  </a:lnTo>
                  <a:lnTo>
                    <a:pt x="53466" y="4528"/>
                  </a:lnTo>
                  <a:lnTo>
                    <a:pt x="52819" y="5175"/>
                  </a:lnTo>
                  <a:lnTo>
                    <a:pt x="52172" y="5606"/>
                  </a:lnTo>
                  <a:lnTo>
                    <a:pt x="50448" y="6469"/>
                  </a:lnTo>
                  <a:lnTo>
                    <a:pt x="50448" y="6469"/>
                  </a:lnTo>
                  <a:lnTo>
                    <a:pt x="50232" y="6037"/>
                  </a:lnTo>
                  <a:lnTo>
                    <a:pt x="50448" y="5822"/>
                  </a:lnTo>
                  <a:lnTo>
                    <a:pt x="50663" y="5606"/>
                  </a:lnTo>
                  <a:lnTo>
                    <a:pt x="50663" y="4959"/>
                  </a:lnTo>
                  <a:lnTo>
                    <a:pt x="50663" y="4959"/>
                  </a:lnTo>
                  <a:lnTo>
                    <a:pt x="49801" y="4744"/>
                  </a:lnTo>
                  <a:lnTo>
                    <a:pt x="49370" y="4313"/>
                  </a:lnTo>
                  <a:lnTo>
                    <a:pt x="49370" y="3881"/>
                  </a:lnTo>
                  <a:lnTo>
                    <a:pt x="49370" y="3881"/>
                  </a:lnTo>
                  <a:lnTo>
                    <a:pt x="49585" y="3019"/>
                  </a:lnTo>
                  <a:lnTo>
                    <a:pt x="49585" y="2372"/>
                  </a:lnTo>
                  <a:lnTo>
                    <a:pt x="49801" y="1941"/>
                  </a:lnTo>
                  <a:lnTo>
                    <a:pt x="49801" y="1941"/>
                  </a:lnTo>
                  <a:lnTo>
                    <a:pt x="50663" y="1726"/>
                  </a:lnTo>
                  <a:lnTo>
                    <a:pt x="51741" y="1726"/>
                  </a:lnTo>
                  <a:lnTo>
                    <a:pt x="52819" y="1294"/>
                  </a:lnTo>
                  <a:lnTo>
                    <a:pt x="53035" y="1079"/>
                  </a:lnTo>
                  <a:lnTo>
                    <a:pt x="53250" y="648"/>
                  </a:lnTo>
                  <a:lnTo>
                    <a:pt x="53250" y="648"/>
                  </a:lnTo>
                  <a:lnTo>
                    <a:pt x="52388" y="217"/>
                  </a:lnTo>
                  <a:lnTo>
                    <a:pt x="51741" y="217"/>
                  </a:lnTo>
                  <a:lnTo>
                    <a:pt x="50879" y="432"/>
                  </a:lnTo>
                  <a:lnTo>
                    <a:pt x="50232" y="648"/>
                  </a:lnTo>
                  <a:lnTo>
                    <a:pt x="49154" y="1510"/>
                  </a:lnTo>
                  <a:lnTo>
                    <a:pt x="47861" y="2157"/>
                  </a:lnTo>
                  <a:lnTo>
                    <a:pt x="47861" y="2157"/>
                  </a:lnTo>
                  <a:lnTo>
                    <a:pt x="48076" y="1941"/>
                  </a:lnTo>
                  <a:lnTo>
                    <a:pt x="48292" y="1510"/>
                  </a:lnTo>
                  <a:lnTo>
                    <a:pt x="48507" y="1079"/>
                  </a:lnTo>
                  <a:lnTo>
                    <a:pt x="48507" y="648"/>
                  </a:lnTo>
                  <a:lnTo>
                    <a:pt x="48507" y="648"/>
                  </a:lnTo>
                  <a:lnTo>
                    <a:pt x="47214" y="648"/>
                  </a:lnTo>
                  <a:lnTo>
                    <a:pt x="45920" y="863"/>
                  </a:lnTo>
                  <a:lnTo>
                    <a:pt x="43980" y="1726"/>
                  </a:lnTo>
                  <a:lnTo>
                    <a:pt x="43980" y="1726"/>
                  </a:lnTo>
                  <a:lnTo>
                    <a:pt x="44411" y="2372"/>
                  </a:lnTo>
                  <a:lnTo>
                    <a:pt x="45058" y="2804"/>
                  </a:lnTo>
                  <a:lnTo>
                    <a:pt x="46567" y="3019"/>
                  </a:lnTo>
                  <a:lnTo>
                    <a:pt x="46567" y="3019"/>
                  </a:lnTo>
                  <a:lnTo>
                    <a:pt x="46136" y="3450"/>
                  </a:lnTo>
                  <a:lnTo>
                    <a:pt x="45920" y="3881"/>
                  </a:lnTo>
                  <a:lnTo>
                    <a:pt x="45920" y="4528"/>
                  </a:lnTo>
                  <a:lnTo>
                    <a:pt x="46136" y="5175"/>
                  </a:lnTo>
                  <a:lnTo>
                    <a:pt x="46136" y="5175"/>
                  </a:lnTo>
                  <a:lnTo>
                    <a:pt x="45274" y="5606"/>
                  </a:lnTo>
                  <a:lnTo>
                    <a:pt x="44411" y="6037"/>
                  </a:lnTo>
                  <a:lnTo>
                    <a:pt x="44411" y="6037"/>
                  </a:lnTo>
                  <a:lnTo>
                    <a:pt x="44411" y="5606"/>
                  </a:lnTo>
                  <a:lnTo>
                    <a:pt x="44843" y="5391"/>
                  </a:lnTo>
                  <a:lnTo>
                    <a:pt x="45058" y="5175"/>
                  </a:lnTo>
                  <a:lnTo>
                    <a:pt x="45058" y="4528"/>
                  </a:lnTo>
                  <a:lnTo>
                    <a:pt x="45058" y="4528"/>
                  </a:lnTo>
                  <a:lnTo>
                    <a:pt x="44627" y="4313"/>
                  </a:lnTo>
                  <a:lnTo>
                    <a:pt x="44196" y="4313"/>
                  </a:lnTo>
                  <a:lnTo>
                    <a:pt x="43333" y="4528"/>
                  </a:lnTo>
                  <a:lnTo>
                    <a:pt x="42471" y="5175"/>
                  </a:lnTo>
                  <a:lnTo>
                    <a:pt x="42040" y="6037"/>
                  </a:lnTo>
                  <a:lnTo>
                    <a:pt x="42040" y="6037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39453" y="6037"/>
                  </a:lnTo>
                  <a:lnTo>
                    <a:pt x="38375" y="5822"/>
                  </a:lnTo>
                  <a:lnTo>
                    <a:pt x="37728" y="5606"/>
                  </a:lnTo>
                  <a:lnTo>
                    <a:pt x="37513" y="5391"/>
                  </a:lnTo>
                  <a:lnTo>
                    <a:pt x="37297" y="4959"/>
                  </a:lnTo>
                  <a:lnTo>
                    <a:pt x="37297" y="4959"/>
                  </a:lnTo>
                  <a:lnTo>
                    <a:pt x="38591" y="5175"/>
                  </a:lnTo>
                  <a:lnTo>
                    <a:pt x="39884" y="5175"/>
                  </a:lnTo>
                  <a:lnTo>
                    <a:pt x="40962" y="4744"/>
                  </a:lnTo>
                  <a:lnTo>
                    <a:pt x="41824" y="4313"/>
                  </a:lnTo>
                  <a:lnTo>
                    <a:pt x="41824" y="4313"/>
                  </a:lnTo>
                  <a:lnTo>
                    <a:pt x="41824" y="3881"/>
                  </a:lnTo>
                  <a:lnTo>
                    <a:pt x="41393" y="3666"/>
                  </a:lnTo>
                  <a:lnTo>
                    <a:pt x="41178" y="3450"/>
                  </a:lnTo>
                  <a:lnTo>
                    <a:pt x="40962" y="3019"/>
                  </a:lnTo>
                  <a:lnTo>
                    <a:pt x="40962" y="3019"/>
                  </a:lnTo>
                  <a:lnTo>
                    <a:pt x="41178" y="2372"/>
                  </a:lnTo>
                  <a:lnTo>
                    <a:pt x="41824" y="1941"/>
                  </a:lnTo>
                  <a:lnTo>
                    <a:pt x="42471" y="1510"/>
                  </a:lnTo>
                  <a:lnTo>
                    <a:pt x="42902" y="863"/>
                  </a:lnTo>
                  <a:lnTo>
                    <a:pt x="42902" y="863"/>
                  </a:lnTo>
                  <a:lnTo>
                    <a:pt x="42255" y="648"/>
                  </a:lnTo>
                  <a:lnTo>
                    <a:pt x="41824" y="648"/>
                  </a:lnTo>
                  <a:lnTo>
                    <a:pt x="40962" y="1079"/>
                  </a:lnTo>
                  <a:lnTo>
                    <a:pt x="40100" y="1726"/>
                  </a:lnTo>
                  <a:lnTo>
                    <a:pt x="39022" y="1941"/>
                  </a:lnTo>
                  <a:lnTo>
                    <a:pt x="39022" y="1941"/>
                  </a:lnTo>
                  <a:lnTo>
                    <a:pt x="37944" y="1726"/>
                  </a:lnTo>
                  <a:lnTo>
                    <a:pt x="36866" y="1294"/>
                  </a:lnTo>
                  <a:lnTo>
                    <a:pt x="34926" y="432"/>
                  </a:lnTo>
                  <a:lnTo>
                    <a:pt x="34926" y="432"/>
                  </a:lnTo>
                  <a:lnTo>
                    <a:pt x="33632" y="217"/>
                  </a:lnTo>
                  <a:lnTo>
                    <a:pt x="32339" y="1"/>
                  </a:lnTo>
                  <a:lnTo>
                    <a:pt x="31045" y="1"/>
                  </a:lnTo>
                  <a:lnTo>
                    <a:pt x="29751" y="217"/>
                  </a:lnTo>
                  <a:lnTo>
                    <a:pt x="28889" y="648"/>
                  </a:lnTo>
                  <a:lnTo>
                    <a:pt x="27811" y="1294"/>
                  </a:lnTo>
                  <a:lnTo>
                    <a:pt x="26949" y="1941"/>
                  </a:lnTo>
                  <a:lnTo>
                    <a:pt x="26302" y="2804"/>
                  </a:lnTo>
                  <a:lnTo>
                    <a:pt x="26302" y="2804"/>
                  </a:lnTo>
                  <a:lnTo>
                    <a:pt x="26733" y="3019"/>
                  </a:lnTo>
                  <a:lnTo>
                    <a:pt x="27164" y="3019"/>
                  </a:lnTo>
                  <a:lnTo>
                    <a:pt x="28242" y="2804"/>
                  </a:lnTo>
                  <a:lnTo>
                    <a:pt x="28242" y="2804"/>
                  </a:lnTo>
                  <a:lnTo>
                    <a:pt x="29320" y="2588"/>
                  </a:lnTo>
                  <a:lnTo>
                    <a:pt x="29751" y="2588"/>
                  </a:lnTo>
                  <a:lnTo>
                    <a:pt x="30398" y="2804"/>
                  </a:lnTo>
                  <a:lnTo>
                    <a:pt x="30398" y="2804"/>
                  </a:lnTo>
                  <a:lnTo>
                    <a:pt x="29751" y="4097"/>
                  </a:lnTo>
                  <a:lnTo>
                    <a:pt x="29536" y="4528"/>
                  </a:lnTo>
                  <a:lnTo>
                    <a:pt x="29105" y="4959"/>
                  </a:lnTo>
                  <a:lnTo>
                    <a:pt x="29105" y="4959"/>
                  </a:lnTo>
                  <a:lnTo>
                    <a:pt x="28242" y="4744"/>
                  </a:lnTo>
                  <a:lnTo>
                    <a:pt x="27380" y="4528"/>
                  </a:lnTo>
                  <a:lnTo>
                    <a:pt x="25224" y="4528"/>
                  </a:lnTo>
                  <a:lnTo>
                    <a:pt x="23284" y="4313"/>
                  </a:lnTo>
                  <a:lnTo>
                    <a:pt x="22422" y="4097"/>
                  </a:lnTo>
                  <a:lnTo>
                    <a:pt x="21775" y="3666"/>
                  </a:lnTo>
                  <a:lnTo>
                    <a:pt x="21775" y="3666"/>
                  </a:lnTo>
                  <a:lnTo>
                    <a:pt x="21128" y="3881"/>
                  </a:lnTo>
                  <a:lnTo>
                    <a:pt x="21128" y="3881"/>
                  </a:lnTo>
                  <a:lnTo>
                    <a:pt x="17463" y="8193"/>
                  </a:lnTo>
                  <a:lnTo>
                    <a:pt x="14014" y="12721"/>
                  </a:lnTo>
                  <a:lnTo>
                    <a:pt x="10780" y="17463"/>
                  </a:lnTo>
                  <a:lnTo>
                    <a:pt x="7977" y="22422"/>
                  </a:lnTo>
                  <a:lnTo>
                    <a:pt x="5390" y="27596"/>
                  </a:lnTo>
                  <a:lnTo>
                    <a:pt x="3234" y="32770"/>
                  </a:lnTo>
                  <a:lnTo>
                    <a:pt x="1510" y="38375"/>
                  </a:lnTo>
                  <a:lnTo>
                    <a:pt x="1" y="43981"/>
                  </a:lnTo>
                  <a:lnTo>
                    <a:pt x="1" y="43981"/>
                  </a:lnTo>
                  <a:lnTo>
                    <a:pt x="432" y="43765"/>
                  </a:lnTo>
                  <a:lnTo>
                    <a:pt x="863" y="43765"/>
                  </a:lnTo>
                  <a:lnTo>
                    <a:pt x="863" y="43765"/>
                  </a:lnTo>
                  <a:lnTo>
                    <a:pt x="1294" y="44196"/>
                  </a:lnTo>
                  <a:lnTo>
                    <a:pt x="1510" y="44627"/>
                  </a:lnTo>
                  <a:lnTo>
                    <a:pt x="1294" y="45921"/>
                  </a:lnTo>
                  <a:lnTo>
                    <a:pt x="1294" y="45921"/>
                  </a:lnTo>
                  <a:lnTo>
                    <a:pt x="2588" y="48077"/>
                  </a:lnTo>
                  <a:lnTo>
                    <a:pt x="4097" y="50233"/>
                  </a:lnTo>
                  <a:lnTo>
                    <a:pt x="5606" y="52173"/>
                  </a:lnTo>
                  <a:lnTo>
                    <a:pt x="6684" y="54544"/>
                  </a:lnTo>
                  <a:lnTo>
                    <a:pt x="6684" y="54544"/>
                  </a:lnTo>
                  <a:lnTo>
                    <a:pt x="6468" y="54975"/>
                  </a:lnTo>
                  <a:lnTo>
                    <a:pt x="6468" y="55407"/>
                  </a:lnTo>
                  <a:lnTo>
                    <a:pt x="6253" y="55838"/>
                  </a:lnTo>
                  <a:lnTo>
                    <a:pt x="6253" y="56485"/>
                  </a:lnTo>
                  <a:lnTo>
                    <a:pt x="6253" y="56485"/>
                  </a:lnTo>
                  <a:lnTo>
                    <a:pt x="8409" y="57994"/>
                  </a:lnTo>
                  <a:lnTo>
                    <a:pt x="9702" y="58856"/>
                  </a:lnTo>
                  <a:lnTo>
                    <a:pt x="10996" y="59503"/>
                  </a:lnTo>
                  <a:lnTo>
                    <a:pt x="12505" y="60150"/>
                  </a:lnTo>
                  <a:lnTo>
                    <a:pt x="13798" y="60581"/>
                  </a:lnTo>
                  <a:lnTo>
                    <a:pt x="15523" y="60581"/>
                  </a:lnTo>
                  <a:lnTo>
                    <a:pt x="17032" y="60365"/>
                  </a:lnTo>
                  <a:lnTo>
                    <a:pt x="17032" y="60365"/>
                  </a:lnTo>
                  <a:lnTo>
                    <a:pt x="17894" y="60796"/>
                  </a:lnTo>
                  <a:lnTo>
                    <a:pt x="18541" y="61443"/>
                  </a:lnTo>
                  <a:lnTo>
                    <a:pt x="19188" y="62305"/>
                  </a:lnTo>
                  <a:lnTo>
                    <a:pt x="20050" y="62952"/>
                  </a:lnTo>
                  <a:lnTo>
                    <a:pt x="20050" y="62952"/>
                  </a:lnTo>
                  <a:lnTo>
                    <a:pt x="21775" y="63383"/>
                  </a:lnTo>
                  <a:lnTo>
                    <a:pt x="23715" y="64030"/>
                  </a:lnTo>
                  <a:lnTo>
                    <a:pt x="24362" y="64246"/>
                  </a:lnTo>
                  <a:lnTo>
                    <a:pt x="25009" y="64892"/>
                  </a:lnTo>
                  <a:lnTo>
                    <a:pt x="25440" y="65755"/>
                  </a:lnTo>
                  <a:lnTo>
                    <a:pt x="25440" y="66833"/>
                  </a:lnTo>
                  <a:lnTo>
                    <a:pt x="25440" y="66833"/>
                  </a:lnTo>
                  <a:lnTo>
                    <a:pt x="28027" y="68557"/>
                  </a:lnTo>
                  <a:lnTo>
                    <a:pt x="29536" y="69420"/>
                  </a:lnTo>
                  <a:lnTo>
                    <a:pt x="31045" y="70067"/>
                  </a:lnTo>
                  <a:lnTo>
                    <a:pt x="31045" y="70067"/>
                  </a:lnTo>
                  <a:lnTo>
                    <a:pt x="31476" y="68773"/>
                  </a:lnTo>
                  <a:lnTo>
                    <a:pt x="31907" y="68342"/>
                  </a:lnTo>
                  <a:lnTo>
                    <a:pt x="32554" y="68342"/>
                  </a:lnTo>
                  <a:lnTo>
                    <a:pt x="32554" y="68342"/>
                  </a:lnTo>
                  <a:lnTo>
                    <a:pt x="33416" y="69420"/>
                  </a:lnTo>
                  <a:lnTo>
                    <a:pt x="33848" y="70713"/>
                  </a:lnTo>
                  <a:lnTo>
                    <a:pt x="34063" y="72222"/>
                  </a:lnTo>
                  <a:lnTo>
                    <a:pt x="34063" y="73947"/>
                  </a:lnTo>
                  <a:lnTo>
                    <a:pt x="34063" y="73947"/>
                  </a:lnTo>
                  <a:lnTo>
                    <a:pt x="32985" y="75241"/>
                  </a:lnTo>
                  <a:lnTo>
                    <a:pt x="31692" y="76534"/>
                  </a:lnTo>
                  <a:lnTo>
                    <a:pt x="31261" y="77181"/>
                  </a:lnTo>
                  <a:lnTo>
                    <a:pt x="30829" y="77828"/>
                  </a:lnTo>
                  <a:lnTo>
                    <a:pt x="30398" y="78906"/>
                  </a:lnTo>
                  <a:lnTo>
                    <a:pt x="30398" y="79768"/>
                  </a:lnTo>
                  <a:lnTo>
                    <a:pt x="30398" y="79768"/>
                  </a:lnTo>
                  <a:lnTo>
                    <a:pt x="30398" y="80199"/>
                  </a:lnTo>
                  <a:lnTo>
                    <a:pt x="30614" y="80630"/>
                  </a:lnTo>
                  <a:lnTo>
                    <a:pt x="30829" y="80846"/>
                  </a:lnTo>
                  <a:lnTo>
                    <a:pt x="31045" y="81277"/>
                  </a:lnTo>
                  <a:lnTo>
                    <a:pt x="31045" y="81277"/>
                  </a:lnTo>
                  <a:lnTo>
                    <a:pt x="30614" y="81708"/>
                  </a:lnTo>
                  <a:lnTo>
                    <a:pt x="30183" y="81924"/>
                  </a:lnTo>
                  <a:lnTo>
                    <a:pt x="29967" y="82355"/>
                  </a:lnTo>
                  <a:lnTo>
                    <a:pt x="29751" y="83002"/>
                  </a:lnTo>
                  <a:lnTo>
                    <a:pt x="29751" y="83002"/>
                  </a:lnTo>
                  <a:lnTo>
                    <a:pt x="33201" y="88391"/>
                  </a:lnTo>
                  <a:lnTo>
                    <a:pt x="34926" y="90978"/>
                  </a:lnTo>
                  <a:lnTo>
                    <a:pt x="36219" y="93997"/>
                  </a:lnTo>
                  <a:lnTo>
                    <a:pt x="36219" y="93997"/>
                  </a:lnTo>
                  <a:lnTo>
                    <a:pt x="37297" y="94643"/>
                  </a:lnTo>
                  <a:lnTo>
                    <a:pt x="38159" y="95290"/>
                  </a:lnTo>
                  <a:lnTo>
                    <a:pt x="39884" y="95937"/>
                  </a:lnTo>
                  <a:lnTo>
                    <a:pt x="40746" y="96152"/>
                  </a:lnTo>
                  <a:lnTo>
                    <a:pt x="41609" y="96584"/>
                  </a:lnTo>
                  <a:lnTo>
                    <a:pt x="42255" y="97230"/>
                  </a:lnTo>
                  <a:lnTo>
                    <a:pt x="42902" y="98093"/>
                  </a:lnTo>
                  <a:lnTo>
                    <a:pt x="42902" y="98093"/>
                  </a:lnTo>
                  <a:lnTo>
                    <a:pt x="43333" y="99386"/>
                  </a:lnTo>
                  <a:lnTo>
                    <a:pt x="43549" y="100895"/>
                  </a:lnTo>
                  <a:lnTo>
                    <a:pt x="43549" y="104345"/>
                  </a:lnTo>
                  <a:lnTo>
                    <a:pt x="43333" y="108010"/>
                  </a:lnTo>
                  <a:lnTo>
                    <a:pt x="43333" y="109734"/>
                  </a:lnTo>
                  <a:lnTo>
                    <a:pt x="43765" y="111459"/>
                  </a:lnTo>
                  <a:lnTo>
                    <a:pt x="43765" y="111459"/>
                  </a:lnTo>
                  <a:lnTo>
                    <a:pt x="43980" y="113184"/>
                  </a:lnTo>
                  <a:lnTo>
                    <a:pt x="44411" y="115124"/>
                  </a:lnTo>
                  <a:lnTo>
                    <a:pt x="44411" y="117064"/>
                  </a:lnTo>
                  <a:lnTo>
                    <a:pt x="44196" y="117927"/>
                  </a:lnTo>
                  <a:lnTo>
                    <a:pt x="43980" y="118789"/>
                  </a:lnTo>
                  <a:lnTo>
                    <a:pt x="43980" y="118789"/>
                  </a:lnTo>
                  <a:lnTo>
                    <a:pt x="44411" y="119220"/>
                  </a:lnTo>
                  <a:lnTo>
                    <a:pt x="44627" y="120083"/>
                  </a:lnTo>
                  <a:lnTo>
                    <a:pt x="45058" y="121807"/>
                  </a:lnTo>
                  <a:lnTo>
                    <a:pt x="45274" y="123532"/>
                  </a:lnTo>
                  <a:lnTo>
                    <a:pt x="45705" y="124179"/>
                  </a:lnTo>
                  <a:lnTo>
                    <a:pt x="46352" y="124825"/>
                  </a:lnTo>
                  <a:lnTo>
                    <a:pt x="46352" y="124825"/>
                  </a:lnTo>
                  <a:lnTo>
                    <a:pt x="46352" y="123963"/>
                  </a:lnTo>
                  <a:lnTo>
                    <a:pt x="46352" y="123532"/>
                  </a:lnTo>
                  <a:lnTo>
                    <a:pt x="46567" y="123316"/>
                  </a:lnTo>
                  <a:lnTo>
                    <a:pt x="46567" y="123316"/>
                  </a:lnTo>
                  <a:lnTo>
                    <a:pt x="46998" y="124179"/>
                  </a:lnTo>
                  <a:lnTo>
                    <a:pt x="46998" y="125472"/>
                  </a:lnTo>
                  <a:lnTo>
                    <a:pt x="46998" y="125472"/>
                  </a:lnTo>
                  <a:lnTo>
                    <a:pt x="46783" y="125688"/>
                  </a:lnTo>
                  <a:lnTo>
                    <a:pt x="46567" y="125688"/>
                  </a:lnTo>
                  <a:lnTo>
                    <a:pt x="46136" y="125688"/>
                  </a:lnTo>
                  <a:lnTo>
                    <a:pt x="46136" y="125903"/>
                  </a:lnTo>
                  <a:lnTo>
                    <a:pt x="46136" y="125903"/>
                  </a:lnTo>
                  <a:lnTo>
                    <a:pt x="46352" y="126981"/>
                  </a:lnTo>
                  <a:lnTo>
                    <a:pt x="46352" y="128275"/>
                  </a:lnTo>
                  <a:lnTo>
                    <a:pt x="46352" y="128275"/>
                  </a:lnTo>
                  <a:lnTo>
                    <a:pt x="46567" y="128490"/>
                  </a:lnTo>
                  <a:lnTo>
                    <a:pt x="46998" y="128706"/>
                  </a:lnTo>
                  <a:lnTo>
                    <a:pt x="47214" y="128922"/>
                  </a:lnTo>
                  <a:lnTo>
                    <a:pt x="47430" y="129137"/>
                  </a:lnTo>
                  <a:lnTo>
                    <a:pt x="47430" y="129137"/>
                  </a:lnTo>
                  <a:lnTo>
                    <a:pt x="47214" y="129784"/>
                  </a:lnTo>
                  <a:lnTo>
                    <a:pt x="46998" y="130215"/>
                  </a:lnTo>
                  <a:lnTo>
                    <a:pt x="46998" y="130215"/>
                  </a:lnTo>
                  <a:lnTo>
                    <a:pt x="47430" y="131293"/>
                  </a:lnTo>
                  <a:lnTo>
                    <a:pt x="48076" y="131940"/>
                  </a:lnTo>
                  <a:lnTo>
                    <a:pt x="48723" y="132802"/>
                  </a:lnTo>
                  <a:lnTo>
                    <a:pt x="49370" y="133880"/>
                  </a:lnTo>
                  <a:lnTo>
                    <a:pt x="49370" y="133880"/>
                  </a:lnTo>
                  <a:lnTo>
                    <a:pt x="50017" y="134096"/>
                  </a:lnTo>
                  <a:lnTo>
                    <a:pt x="50663" y="134742"/>
                  </a:lnTo>
                  <a:lnTo>
                    <a:pt x="51741" y="135820"/>
                  </a:lnTo>
                  <a:lnTo>
                    <a:pt x="51741" y="135820"/>
                  </a:lnTo>
                  <a:lnTo>
                    <a:pt x="52819" y="136036"/>
                  </a:lnTo>
                  <a:lnTo>
                    <a:pt x="53682" y="136467"/>
                  </a:lnTo>
                  <a:lnTo>
                    <a:pt x="55837" y="137329"/>
                  </a:lnTo>
                  <a:lnTo>
                    <a:pt x="56700" y="137545"/>
                  </a:lnTo>
                  <a:lnTo>
                    <a:pt x="57778" y="137761"/>
                  </a:lnTo>
                  <a:lnTo>
                    <a:pt x="58640" y="137545"/>
                  </a:lnTo>
                  <a:lnTo>
                    <a:pt x="59502" y="136898"/>
                  </a:lnTo>
                  <a:lnTo>
                    <a:pt x="59502" y="136898"/>
                  </a:lnTo>
                  <a:lnTo>
                    <a:pt x="56484" y="134958"/>
                  </a:lnTo>
                  <a:lnTo>
                    <a:pt x="55191" y="133880"/>
                  </a:lnTo>
                  <a:lnTo>
                    <a:pt x="54759" y="133233"/>
                  </a:lnTo>
                  <a:lnTo>
                    <a:pt x="54328" y="132371"/>
                  </a:lnTo>
                  <a:lnTo>
                    <a:pt x="54328" y="132371"/>
                  </a:lnTo>
                  <a:lnTo>
                    <a:pt x="54975" y="131724"/>
                  </a:lnTo>
                  <a:lnTo>
                    <a:pt x="55191" y="130862"/>
                  </a:lnTo>
                  <a:lnTo>
                    <a:pt x="56053" y="129137"/>
                  </a:lnTo>
                  <a:lnTo>
                    <a:pt x="56053" y="129137"/>
                  </a:lnTo>
                  <a:lnTo>
                    <a:pt x="55406" y="128706"/>
                  </a:lnTo>
                  <a:lnTo>
                    <a:pt x="54759" y="128490"/>
                  </a:lnTo>
                  <a:lnTo>
                    <a:pt x="54113" y="128275"/>
                  </a:lnTo>
                  <a:lnTo>
                    <a:pt x="53897" y="127844"/>
                  </a:lnTo>
                  <a:lnTo>
                    <a:pt x="53682" y="127628"/>
                  </a:lnTo>
                  <a:lnTo>
                    <a:pt x="53682" y="127628"/>
                  </a:lnTo>
                  <a:lnTo>
                    <a:pt x="54328" y="126766"/>
                  </a:lnTo>
                  <a:lnTo>
                    <a:pt x="54759" y="125688"/>
                  </a:lnTo>
                  <a:lnTo>
                    <a:pt x="55622" y="123532"/>
                  </a:lnTo>
                  <a:lnTo>
                    <a:pt x="55622" y="123532"/>
                  </a:lnTo>
                  <a:lnTo>
                    <a:pt x="54975" y="123532"/>
                  </a:lnTo>
                  <a:lnTo>
                    <a:pt x="54544" y="123316"/>
                  </a:lnTo>
                  <a:lnTo>
                    <a:pt x="54113" y="122885"/>
                  </a:lnTo>
                  <a:lnTo>
                    <a:pt x="53897" y="122454"/>
                  </a:lnTo>
                  <a:lnTo>
                    <a:pt x="53897" y="122454"/>
                  </a:lnTo>
                  <a:lnTo>
                    <a:pt x="54759" y="122454"/>
                  </a:lnTo>
                  <a:lnTo>
                    <a:pt x="54759" y="122454"/>
                  </a:lnTo>
                  <a:lnTo>
                    <a:pt x="55622" y="122454"/>
                  </a:lnTo>
                  <a:lnTo>
                    <a:pt x="56269" y="122238"/>
                  </a:lnTo>
                  <a:lnTo>
                    <a:pt x="56269" y="122238"/>
                  </a:lnTo>
                  <a:lnTo>
                    <a:pt x="56269" y="120945"/>
                  </a:lnTo>
                  <a:lnTo>
                    <a:pt x="56269" y="120514"/>
                  </a:lnTo>
                  <a:lnTo>
                    <a:pt x="56484" y="120083"/>
                  </a:lnTo>
                  <a:lnTo>
                    <a:pt x="56484" y="120083"/>
                  </a:lnTo>
                  <a:lnTo>
                    <a:pt x="57993" y="120083"/>
                  </a:lnTo>
                  <a:lnTo>
                    <a:pt x="59071" y="119867"/>
                  </a:lnTo>
                  <a:lnTo>
                    <a:pt x="59934" y="119220"/>
                  </a:lnTo>
                  <a:lnTo>
                    <a:pt x="60149" y="118573"/>
                  </a:lnTo>
                  <a:lnTo>
                    <a:pt x="60365" y="117496"/>
                  </a:lnTo>
                  <a:lnTo>
                    <a:pt x="60149" y="116633"/>
                  </a:lnTo>
                  <a:lnTo>
                    <a:pt x="59718" y="115986"/>
                  </a:lnTo>
                  <a:lnTo>
                    <a:pt x="59071" y="115340"/>
                  </a:lnTo>
                  <a:lnTo>
                    <a:pt x="59071" y="115340"/>
                  </a:lnTo>
                  <a:lnTo>
                    <a:pt x="59718" y="115340"/>
                  </a:lnTo>
                  <a:lnTo>
                    <a:pt x="60365" y="115555"/>
                  </a:lnTo>
                  <a:lnTo>
                    <a:pt x="61227" y="115771"/>
                  </a:lnTo>
                  <a:lnTo>
                    <a:pt x="62089" y="115771"/>
                  </a:lnTo>
                  <a:lnTo>
                    <a:pt x="62089" y="115771"/>
                  </a:lnTo>
                  <a:lnTo>
                    <a:pt x="62521" y="115555"/>
                  </a:lnTo>
                  <a:lnTo>
                    <a:pt x="62952" y="115124"/>
                  </a:lnTo>
                  <a:lnTo>
                    <a:pt x="63383" y="114046"/>
                  </a:lnTo>
                  <a:lnTo>
                    <a:pt x="63814" y="112968"/>
                  </a:lnTo>
                  <a:lnTo>
                    <a:pt x="64245" y="111459"/>
                  </a:lnTo>
                  <a:lnTo>
                    <a:pt x="64245" y="111459"/>
                  </a:lnTo>
                  <a:lnTo>
                    <a:pt x="65323" y="110381"/>
                  </a:lnTo>
                  <a:lnTo>
                    <a:pt x="66401" y="109088"/>
                  </a:lnTo>
                  <a:lnTo>
                    <a:pt x="66832" y="108441"/>
                  </a:lnTo>
                  <a:lnTo>
                    <a:pt x="67048" y="107579"/>
                  </a:lnTo>
                  <a:lnTo>
                    <a:pt x="67048" y="106716"/>
                  </a:lnTo>
                  <a:lnTo>
                    <a:pt x="66617" y="105638"/>
                  </a:lnTo>
                  <a:lnTo>
                    <a:pt x="66617" y="105638"/>
                  </a:lnTo>
                  <a:lnTo>
                    <a:pt x="67910" y="104560"/>
                  </a:lnTo>
                  <a:lnTo>
                    <a:pt x="69204" y="103698"/>
                  </a:lnTo>
                  <a:lnTo>
                    <a:pt x="70928" y="103051"/>
                  </a:lnTo>
                  <a:lnTo>
                    <a:pt x="72869" y="102836"/>
                  </a:lnTo>
                  <a:lnTo>
                    <a:pt x="72869" y="102836"/>
                  </a:lnTo>
                  <a:lnTo>
                    <a:pt x="74162" y="100680"/>
                  </a:lnTo>
                  <a:lnTo>
                    <a:pt x="75025" y="98308"/>
                  </a:lnTo>
                  <a:lnTo>
                    <a:pt x="75456" y="97015"/>
                  </a:lnTo>
                  <a:lnTo>
                    <a:pt x="75456" y="95721"/>
                  </a:lnTo>
                  <a:lnTo>
                    <a:pt x="75671" y="94212"/>
                  </a:lnTo>
                  <a:lnTo>
                    <a:pt x="75456" y="92488"/>
                  </a:lnTo>
                  <a:lnTo>
                    <a:pt x="75456" y="92488"/>
                  </a:lnTo>
                  <a:lnTo>
                    <a:pt x="76102" y="91625"/>
                  </a:lnTo>
                  <a:lnTo>
                    <a:pt x="76965" y="90547"/>
                  </a:lnTo>
                  <a:lnTo>
                    <a:pt x="78474" y="88391"/>
                  </a:lnTo>
                  <a:lnTo>
                    <a:pt x="79121" y="87313"/>
                  </a:lnTo>
                  <a:lnTo>
                    <a:pt x="79552" y="86020"/>
                  </a:lnTo>
                  <a:lnTo>
                    <a:pt x="79336" y="84726"/>
                  </a:lnTo>
                  <a:lnTo>
                    <a:pt x="78689" y="832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3268325" y="1472350"/>
              <a:ext cx="10800" cy="5400"/>
            </a:xfrm>
            <a:custGeom>
              <a:avLst/>
              <a:gdLst/>
              <a:ahLst/>
              <a:cxnLst/>
              <a:rect l="l" t="t" r="r" b="b"/>
              <a:pathLst>
                <a:path w="432" h="216" fill="none" extrusionOk="0">
                  <a:moveTo>
                    <a:pt x="431" y="0"/>
                  </a:moveTo>
                  <a:lnTo>
                    <a:pt x="431" y="0"/>
                  </a:lnTo>
                  <a:lnTo>
                    <a:pt x="216" y="21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216" y="0"/>
                  </a:lnTo>
                  <a:lnTo>
                    <a:pt x="4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3866575" y="238125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0" y="0"/>
                  </a:moveTo>
                  <a:lnTo>
                    <a:pt x="0" y="10779"/>
                  </a:lnTo>
                  <a:lnTo>
                    <a:pt x="6252" y="10995"/>
                  </a:lnTo>
                  <a:lnTo>
                    <a:pt x="12289" y="11857"/>
                  </a:lnTo>
                  <a:lnTo>
                    <a:pt x="18109" y="12935"/>
                  </a:lnTo>
                  <a:lnTo>
                    <a:pt x="23930" y="14444"/>
                  </a:lnTo>
                  <a:lnTo>
                    <a:pt x="29535" y="16169"/>
                  </a:lnTo>
                  <a:lnTo>
                    <a:pt x="34925" y="18325"/>
                  </a:lnTo>
                  <a:lnTo>
                    <a:pt x="40315" y="20912"/>
                  </a:lnTo>
                  <a:lnTo>
                    <a:pt x="45273" y="23715"/>
                  </a:lnTo>
                  <a:lnTo>
                    <a:pt x="50232" y="26733"/>
                  </a:lnTo>
                  <a:lnTo>
                    <a:pt x="54975" y="30182"/>
                  </a:lnTo>
                  <a:lnTo>
                    <a:pt x="59502" y="33847"/>
                  </a:lnTo>
                  <a:lnTo>
                    <a:pt x="63598" y="37728"/>
                  </a:lnTo>
                  <a:lnTo>
                    <a:pt x="67694" y="41824"/>
                  </a:lnTo>
                  <a:lnTo>
                    <a:pt x="71359" y="46351"/>
                  </a:lnTo>
                  <a:lnTo>
                    <a:pt x="74808" y="50878"/>
                  </a:lnTo>
                  <a:lnTo>
                    <a:pt x="78042" y="55837"/>
                  </a:lnTo>
                  <a:lnTo>
                    <a:pt x="87312" y="50447"/>
                  </a:lnTo>
                  <a:lnTo>
                    <a:pt x="83863" y="44842"/>
                  </a:lnTo>
                  <a:lnTo>
                    <a:pt x="79982" y="39668"/>
                  </a:lnTo>
                  <a:lnTo>
                    <a:pt x="75886" y="34709"/>
                  </a:lnTo>
                  <a:lnTo>
                    <a:pt x="71359" y="30182"/>
                  </a:lnTo>
                  <a:lnTo>
                    <a:pt x="66616" y="25655"/>
                  </a:lnTo>
                  <a:lnTo>
                    <a:pt x="61658" y="21559"/>
                  </a:lnTo>
                  <a:lnTo>
                    <a:pt x="56268" y="17894"/>
                  </a:lnTo>
                  <a:lnTo>
                    <a:pt x="50878" y="14444"/>
                  </a:lnTo>
                  <a:lnTo>
                    <a:pt x="45058" y="11210"/>
                  </a:lnTo>
                  <a:lnTo>
                    <a:pt x="39237" y="8408"/>
                  </a:lnTo>
                  <a:lnTo>
                    <a:pt x="32985" y="6036"/>
                  </a:lnTo>
                  <a:lnTo>
                    <a:pt x="26733" y="4096"/>
                  </a:lnTo>
                  <a:lnTo>
                    <a:pt x="20265" y="2371"/>
                  </a:lnTo>
                  <a:lnTo>
                    <a:pt x="13798" y="1078"/>
                  </a:lnTo>
                  <a:lnTo>
                    <a:pt x="6899" y="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5876900" y="1596300"/>
              <a:ext cx="555150" cy="2522400"/>
            </a:xfrm>
            <a:custGeom>
              <a:avLst/>
              <a:gdLst/>
              <a:ahLst/>
              <a:cxnLst/>
              <a:rect l="l" t="t" r="r" b="b"/>
              <a:pathLst>
                <a:path w="22206" h="100896" extrusionOk="0">
                  <a:moveTo>
                    <a:pt x="9271" y="1"/>
                  </a:moveTo>
                  <a:lnTo>
                    <a:pt x="1" y="5390"/>
                  </a:lnTo>
                  <a:lnTo>
                    <a:pt x="2588" y="10565"/>
                  </a:lnTo>
                  <a:lnTo>
                    <a:pt x="4744" y="15739"/>
                  </a:lnTo>
                  <a:lnTo>
                    <a:pt x="6684" y="21344"/>
                  </a:lnTo>
                  <a:lnTo>
                    <a:pt x="8409" y="26949"/>
                  </a:lnTo>
                  <a:lnTo>
                    <a:pt x="9702" y="32554"/>
                  </a:lnTo>
                  <a:lnTo>
                    <a:pt x="10564" y="38375"/>
                  </a:lnTo>
                  <a:lnTo>
                    <a:pt x="11211" y="44412"/>
                  </a:lnTo>
                  <a:lnTo>
                    <a:pt x="11427" y="50448"/>
                  </a:lnTo>
                  <a:lnTo>
                    <a:pt x="11211" y="56484"/>
                  </a:lnTo>
                  <a:lnTo>
                    <a:pt x="10564" y="62521"/>
                  </a:lnTo>
                  <a:lnTo>
                    <a:pt x="9702" y="68342"/>
                  </a:lnTo>
                  <a:lnTo>
                    <a:pt x="8409" y="74163"/>
                  </a:lnTo>
                  <a:lnTo>
                    <a:pt x="6684" y="79552"/>
                  </a:lnTo>
                  <a:lnTo>
                    <a:pt x="4744" y="85157"/>
                  </a:lnTo>
                  <a:lnTo>
                    <a:pt x="2588" y="90331"/>
                  </a:lnTo>
                  <a:lnTo>
                    <a:pt x="1" y="95506"/>
                  </a:lnTo>
                  <a:lnTo>
                    <a:pt x="9271" y="100895"/>
                  </a:lnTo>
                  <a:lnTo>
                    <a:pt x="12289" y="95074"/>
                  </a:lnTo>
                  <a:lnTo>
                    <a:pt x="14876" y="89254"/>
                  </a:lnTo>
                  <a:lnTo>
                    <a:pt x="17032" y="83217"/>
                  </a:lnTo>
                  <a:lnTo>
                    <a:pt x="18757" y="76965"/>
                  </a:lnTo>
                  <a:lnTo>
                    <a:pt x="20266" y="70498"/>
                  </a:lnTo>
                  <a:lnTo>
                    <a:pt x="21344" y="64030"/>
                  </a:lnTo>
                  <a:lnTo>
                    <a:pt x="21990" y="57347"/>
                  </a:lnTo>
                  <a:lnTo>
                    <a:pt x="22206" y="50448"/>
                  </a:lnTo>
                  <a:lnTo>
                    <a:pt x="21990" y="43765"/>
                  </a:lnTo>
                  <a:lnTo>
                    <a:pt x="21344" y="37082"/>
                  </a:lnTo>
                  <a:lnTo>
                    <a:pt x="20266" y="30398"/>
                  </a:lnTo>
                  <a:lnTo>
                    <a:pt x="18757" y="23931"/>
                  </a:lnTo>
                  <a:lnTo>
                    <a:pt x="17032" y="17679"/>
                  </a:lnTo>
                  <a:lnTo>
                    <a:pt x="14876" y="11642"/>
                  </a:lnTo>
                  <a:lnTo>
                    <a:pt x="12289" y="5822"/>
                  </a:lnTo>
                  <a:lnTo>
                    <a:pt x="92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1187925" y="1596300"/>
              <a:ext cx="560525" cy="2522400"/>
            </a:xfrm>
            <a:custGeom>
              <a:avLst/>
              <a:gdLst/>
              <a:ahLst/>
              <a:cxnLst/>
              <a:rect l="l" t="t" r="r" b="b"/>
              <a:pathLst>
                <a:path w="22421" h="100896" extrusionOk="0">
                  <a:moveTo>
                    <a:pt x="12935" y="1"/>
                  </a:moveTo>
                  <a:lnTo>
                    <a:pt x="10133" y="5822"/>
                  </a:lnTo>
                  <a:lnTo>
                    <a:pt x="7546" y="11642"/>
                  </a:lnTo>
                  <a:lnTo>
                    <a:pt x="5174" y="17679"/>
                  </a:lnTo>
                  <a:lnTo>
                    <a:pt x="3449" y="23931"/>
                  </a:lnTo>
                  <a:lnTo>
                    <a:pt x="1940" y="30398"/>
                  </a:lnTo>
                  <a:lnTo>
                    <a:pt x="862" y="37082"/>
                  </a:lnTo>
                  <a:lnTo>
                    <a:pt x="216" y="43765"/>
                  </a:lnTo>
                  <a:lnTo>
                    <a:pt x="0" y="50448"/>
                  </a:lnTo>
                  <a:lnTo>
                    <a:pt x="216" y="57347"/>
                  </a:lnTo>
                  <a:lnTo>
                    <a:pt x="862" y="64030"/>
                  </a:lnTo>
                  <a:lnTo>
                    <a:pt x="1940" y="70498"/>
                  </a:lnTo>
                  <a:lnTo>
                    <a:pt x="3449" y="76965"/>
                  </a:lnTo>
                  <a:lnTo>
                    <a:pt x="5174" y="83217"/>
                  </a:lnTo>
                  <a:lnTo>
                    <a:pt x="7546" y="89254"/>
                  </a:lnTo>
                  <a:lnTo>
                    <a:pt x="10133" y="95074"/>
                  </a:lnTo>
                  <a:lnTo>
                    <a:pt x="12935" y="100895"/>
                  </a:lnTo>
                  <a:lnTo>
                    <a:pt x="22421" y="95506"/>
                  </a:lnTo>
                  <a:lnTo>
                    <a:pt x="19834" y="90331"/>
                  </a:lnTo>
                  <a:lnTo>
                    <a:pt x="17462" y="85157"/>
                  </a:lnTo>
                  <a:lnTo>
                    <a:pt x="15522" y="79552"/>
                  </a:lnTo>
                  <a:lnTo>
                    <a:pt x="13797" y="74163"/>
                  </a:lnTo>
                  <a:lnTo>
                    <a:pt x="12504" y="68342"/>
                  </a:lnTo>
                  <a:lnTo>
                    <a:pt x="11642" y="62521"/>
                  </a:lnTo>
                  <a:lnTo>
                    <a:pt x="10995" y="56484"/>
                  </a:lnTo>
                  <a:lnTo>
                    <a:pt x="10779" y="50448"/>
                  </a:lnTo>
                  <a:lnTo>
                    <a:pt x="10995" y="44412"/>
                  </a:lnTo>
                  <a:lnTo>
                    <a:pt x="11642" y="38375"/>
                  </a:lnTo>
                  <a:lnTo>
                    <a:pt x="12504" y="32554"/>
                  </a:lnTo>
                  <a:lnTo>
                    <a:pt x="13797" y="26949"/>
                  </a:lnTo>
                  <a:lnTo>
                    <a:pt x="15522" y="21344"/>
                  </a:lnTo>
                  <a:lnTo>
                    <a:pt x="17462" y="15739"/>
                  </a:lnTo>
                  <a:lnTo>
                    <a:pt x="19834" y="10565"/>
                  </a:lnTo>
                  <a:lnTo>
                    <a:pt x="22421" y="5390"/>
                  </a:lnTo>
                  <a:lnTo>
                    <a:pt x="129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1570575" y="4080950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9271" y="0"/>
                  </a:moveTo>
                  <a:lnTo>
                    <a:pt x="1" y="5390"/>
                  </a:lnTo>
                  <a:lnTo>
                    <a:pt x="3450" y="10995"/>
                  </a:lnTo>
                  <a:lnTo>
                    <a:pt x="7331" y="16169"/>
                  </a:lnTo>
                  <a:lnTo>
                    <a:pt x="11642" y="21128"/>
                  </a:lnTo>
                  <a:lnTo>
                    <a:pt x="15954" y="25655"/>
                  </a:lnTo>
                  <a:lnTo>
                    <a:pt x="20697" y="30182"/>
                  </a:lnTo>
                  <a:lnTo>
                    <a:pt x="25871" y="34278"/>
                  </a:lnTo>
                  <a:lnTo>
                    <a:pt x="31045" y="37943"/>
                  </a:lnTo>
                  <a:lnTo>
                    <a:pt x="36650" y="41393"/>
                  </a:lnTo>
                  <a:lnTo>
                    <a:pt x="42255" y="44627"/>
                  </a:lnTo>
                  <a:lnTo>
                    <a:pt x="48292" y="47429"/>
                  </a:lnTo>
                  <a:lnTo>
                    <a:pt x="54328" y="49801"/>
                  </a:lnTo>
                  <a:lnTo>
                    <a:pt x="60580" y="51741"/>
                  </a:lnTo>
                  <a:lnTo>
                    <a:pt x="67048" y="53466"/>
                  </a:lnTo>
                  <a:lnTo>
                    <a:pt x="73731" y="54759"/>
                  </a:lnTo>
                  <a:lnTo>
                    <a:pt x="80414" y="55621"/>
                  </a:lnTo>
                  <a:lnTo>
                    <a:pt x="87313" y="55837"/>
                  </a:lnTo>
                  <a:lnTo>
                    <a:pt x="87313" y="45058"/>
                  </a:lnTo>
                  <a:lnTo>
                    <a:pt x="81276" y="44842"/>
                  </a:lnTo>
                  <a:lnTo>
                    <a:pt x="75240" y="43980"/>
                  </a:lnTo>
                  <a:lnTo>
                    <a:pt x="69204" y="42902"/>
                  </a:lnTo>
                  <a:lnTo>
                    <a:pt x="63383" y="41393"/>
                  </a:lnTo>
                  <a:lnTo>
                    <a:pt x="57778" y="39668"/>
                  </a:lnTo>
                  <a:lnTo>
                    <a:pt x="52388" y="37512"/>
                  </a:lnTo>
                  <a:lnTo>
                    <a:pt x="47214" y="34925"/>
                  </a:lnTo>
                  <a:lnTo>
                    <a:pt x="42040" y="32123"/>
                  </a:lnTo>
                  <a:lnTo>
                    <a:pt x="37081" y="29104"/>
                  </a:lnTo>
                  <a:lnTo>
                    <a:pt x="32338" y="25655"/>
                  </a:lnTo>
                  <a:lnTo>
                    <a:pt x="28027" y="21990"/>
                  </a:lnTo>
                  <a:lnTo>
                    <a:pt x="23715" y="18109"/>
                  </a:lnTo>
                  <a:lnTo>
                    <a:pt x="19619" y="14013"/>
                  </a:lnTo>
                  <a:lnTo>
                    <a:pt x="15954" y="9486"/>
                  </a:lnTo>
                  <a:lnTo>
                    <a:pt x="12505" y="4959"/>
                  </a:lnTo>
                  <a:lnTo>
                    <a:pt x="9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1570575" y="238125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87313" y="0"/>
                  </a:moveTo>
                  <a:lnTo>
                    <a:pt x="80414" y="431"/>
                  </a:lnTo>
                  <a:lnTo>
                    <a:pt x="73731" y="1078"/>
                  </a:lnTo>
                  <a:lnTo>
                    <a:pt x="67048" y="2371"/>
                  </a:lnTo>
                  <a:lnTo>
                    <a:pt x="60580" y="4096"/>
                  </a:lnTo>
                  <a:lnTo>
                    <a:pt x="54328" y="6036"/>
                  </a:lnTo>
                  <a:lnTo>
                    <a:pt x="48292" y="8408"/>
                  </a:lnTo>
                  <a:lnTo>
                    <a:pt x="42255" y="11210"/>
                  </a:lnTo>
                  <a:lnTo>
                    <a:pt x="36650" y="14444"/>
                  </a:lnTo>
                  <a:lnTo>
                    <a:pt x="31045" y="17894"/>
                  </a:lnTo>
                  <a:lnTo>
                    <a:pt x="25871" y="21559"/>
                  </a:lnTo>
                  <a:lnTo>
                    <a:pt x="20697" y="25655"/>
                  </a:lnTo>
                  <a:lnTo>
                    <a:pt x="15954" y="30182"/>
                  </a:lnTo>
                  <a:lnTo>
                    <a:pt x="11642" y="34709"/>
                  </a:lnTo>
                  <a:lnTo>
                    <a:pt x="7331" y="39668"/>
                  </a:lnTo>
                  <a:lnTo>
                    <a:pt x="3450" y="44842"/>
                  </a:lnTo>
                  <a:lnTo>
                    <a:pt x="1" y="50447"/>
                  </a:lnTo>
                  <a:lnTo>
                    <a:pt x="9271" y="55837"/>
                  </a:lnTo>
                  <a:lnTo>
                    <a:pt x="12505" y="50878"/>
                  </a:lnTo>
                  <a:lnTo>
                    <a:pt x="15954" y="46351"/>
                  </a:lnTo>
                  <a:lnTo>
                    <a:pt x="19619" y="41824"/>
                  </a:lnTo>
                  <a:lnTo>
                    <a:pt x="23715" y="37728"/>
                  </a:lnTo>
                  <a:lnTo>
                    <a:pt x="28027" y="33847"/>
                  </a:lnTo>
                  <a:lnTo>
                    <a:pt x="32338" y="30182"/>
                  </a:lnTo>
                  <a:lnTo>
                    <a:pt x="37081" y="26733"/>
                  </a:lnTo>
                  <a:lnTo>
                    <a:pt x="42040" y="23715"/>
                  </a:lnTo>
                  <a:lnTo>
                    <a:pt x="47214" y="20912"/>
                  </a:lnTo>
                  <a:lnTo>
                    <a:pt x="52388" y="18325"/>
                  </a:lnTo>
                  <a:lnTo>
                    <a:pt x="57778" y="16169"/>
                  </a:lnTo>
                  <a:lnTo>
                    <a:pt x="63383" y="14444"/>
                  </a:lnTo>
                  <a:lnTo>
                    <a:pt x="69204" y="12935"/>
                  </a:lnTo>
                  <a:lnTo>
                    <a:pt x="75240" y="11857"/>
                  </a:lnTo>
                  <a:lnTo>
                    <a:pt x="81276" y="10995"/>
                  </a:lnTo>
                  <a:lnTo>
                    <a:pt x="87313" y="10779"/>
                  </a:lnTo>
                  <a:lnTo>
                    <a:pt x="87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3866575" y="4080950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78042" y="0"/>
                  </a:moveTo>
                  <a:lnTo>
                    <a:pt x="74808" y="4959"/>
                  </a:lnTo>
                  <a:lnTo>
                    <a:pt x="71359" y="9486"/>
                  </a:lnTo>
                  <a:lnTo>
                    <a:pt x="67694" y="14013"/>
                  </a:lnTo>
                  <a:lnTo>
                    <a:pt x="63598" y="18109"/>
                  </a:lnTo>
                  <a:lnTo>
                    <a:pt x="59502" y="21990"/>
                  </a:lnTo>
                  <a:lnTo>
                    <a:pt x="54975" y="25655"/>
                  </a:lnTo>
                  <a:lnTo>
                    <a:pt x="50232" y="29104"/>
                  </a:lnTo>
                  <a:lnTo>
                    <a:pt x="45273" y="32123"/>
                  </a:lnTo>
                  <a:lnTo>
                    <a:pt x="40315" y="34925"/>
                  </a:lnTo>
                  <a:lnTo>
                    <a:pt x="34925" y="37512"/>
                  </a:lnTo>
                  <a:lnTo>
                    <a:pt x="29535" y="39668"/>
                  </a:lnTo>
                  <a:lnTo>
                    <a:pt x="23930" y="41393"/>
                  </a:lnTo>
                  <a:lnTo>
                    <a:pt x="18109" y="42902"/>
                  </a:lnTo>
                  <a:lnTo>
                    <a:pt x="12289" y="43980"/>
                  </a:lnTo>
                  <a:lnTo>
                    <a:pt x="6252" y="44842"/>
                  </a:lnTo>
                  <a:lnTo>
                    <a:pt x="0" y="45058"/>
                  </a:lnTo>
                  <a:lnTo>
                    <a:pt x="0" y="55837"/>
                  </a:lnTo>
                  <a:lnTo>
                    <a:pt x="6899" y="55621"/>
                  </a:lnTo>
                  <a:lnTo>
                    <a:pt x="13798" y="54759"/>
                  </a:lnTo>
                  <a:lnTo>
                    <a:pt x="20265" y="53466"/>
                  </a:lnTo>
                  <a:lnTo>
                    <a:pt x="26733" y="51741"/>
                  </a:lnTo>
                  <a:lnTo>
                    <a:pt x="32985" y="49801"/>
                  </a:lnTo>
                  <a:lnTo>
                    <a:pt x="39237" y="47429"/>
                  </a:lnTo>
                  <a:lnTo>
                    <a:pt x="45058" y="44627"/>
                  </a:lnTo>
                  <a:lnTo>
                    <a:pt x="50878" y="41393"/>
                  </a:lnTo>
                  <a:lnTo>
                    <a:pt x="56268" y="37943"/>
                  </a:lnTo>
                  <a:lnTo>
                    <a:pt x="61658" y="34278"/>
                  </a:lnTo>
                  <a:lnTo>
                    <a:pt x="66616" y="30182"/>
                  </a:lnTo>
                  <a:lnTo>
                    <a:pt x="71359" y="25655"/>
                  </a:lnTo>
                  <a:lnTo>
                    <a:pt x="75886" y="21128"/>
                  </a:lnTo>
                  <a:lnTo>
                    <a:pt x="79982" y="16169"/>
                  </a:lnTo>
                  <a:lnTo>
                    <a:pt x="83863" y="10995"/>
                  </a:lnTo>
                  <a:lnTo>
                    <a:pt x="87312" y="5390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18"/>
          <p:cNvSpPr/>
          <p:nvPr/>
        </p:nvSpPr>
        <p:spPr>
          <a:xfrm>
            <a:off x="6312305" y="2662292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"/>
          <p:cNvSpPr/>
          <p:nvPr/>
        </p:nvSpPr>
        <p:spPr>
          <a:xfrm>
            <a:off x="6327230" y="4110680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8"/>
          <p:cNvSpPr/>
          <p:nvPr/>
        </p:nvSpPr>
        <p:spPr>
          <a:xfrm>
            <a:off x="6327230" y="1097655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8"/>
          <p:cNvSpPr/>
          <p:nvPr/>
        </p:nvSpPr>
        <p:spPr>
          <a:xfrm>
            <a:off x="2258080" y="4112667"/>
            <a:ext cx="594300" cy="59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8"/>
          <p:cNvSpPr/>
          <p:nvPr/>
        </p:nvSpPr>
        <p:spPr>
          <a:xfrm>
            <a:off x="2258080" y="11023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8"/>
          <p:cNvSpPr/>
          <p:nvPr/>
        </p:nvSpPr>
        <p:spPr>
          <a:xfrm>
            <a:off x="2258080" y="2668055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8"/>
          <p:cNvSpPr txBox="1"/>
          <p:nvPr/>
        </p:nvSpPr>
        <p:spPr>
          <a:xfrm>
            <a:off x="492800" y="12746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18"/>
          <p:cNvSpPr txBox="1"/>
          <p:nvPr/>
        </p:nvSpPr>
        <p:spPr>
          <a:xfrm>
            <a:off x="1004900" y="105288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6" name="Google Shape;246;p18"/>
          <p:cNvSpPr txBox="1"/>
          <p:nvPr/>
        </p:nvSpPr>
        <p:spPr>
          <a:xfrm>
            <a:off x="492800" y="2853438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18"/>
          <p:cNvSpPr txBox="1"/>
          <p:nvPr/>
        </p:nvSpPr>
        <p:spPr>
          <a:xfrm>
            <a:off x="1004900" y="2631663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8" name="Google Shape;248;p18"/>
          <p:cNvSpPr txBox="1"/>
          <p:nvPr/>
        </p:nvSpPr>
        <p:spPr>
          <a:xfrm>
            <a:off x="492800" y="429241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18"/>
          <p:cNvSpPr txBox="1"/>
          <p:nvPr/>
        </p:nvSpPr>
        <p:spPr>
          <a:xfrm>
            <a:off x="1004900" y="407063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0" name="Google Shape;250;p18"/>
          <p:cNvSpPr txBox="1"/>
          <p:nvPr/>
        </p:nvSpPr>
        <p:spPr>
          <a:xfrm>
            <a:off x="7032825" y="106028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Earth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1" name="Google Shape;251;p18"/>
          <p:cNvSpPr txBox="1"/>
          <p:nvPr/>
        </p:nvSpPr>
        <p:spPr>
          <a:xfrm>
            <a:off x="7017900" y="286170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18"/>
          <p:cNvSpPr txBox="1"/>
          <p:nvPr/>
        </p:nvSpPr>
        <p:spPr>
          <a:xfrm>
            <a:off x="7017900" y="2639925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3" name="Google Shape;253;p18"/>
          <p:cNvSpPr txBox="1"/>
          <p:nvPr/>
        </p:nvSpPr>
        <p:spPr>
          <a:xfrm>
            <a:off x="7032825" y="43044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the ringed one. It’s a gas giant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7032825" y="408268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5" name="Google Shape;255;p18"/>
          <p:cNvSpPr txBox="1"/>
          <p:nvPr/>
        </p:nvSpPr>
        <p:spPr>
          <a:xfrm>
            <a:off x="7032825" y="12820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planet where we all live 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6" name="Google Shape;256;p18"/>
          <p:cNvGrpSpPr/>
          <p:nvPr/>
        </p:nvGrpSpPr>
        <p:grpSpPr>
          <a:xfrm>
            <a:off x="2406153" y="2795578"/>
            <a:ext cx="298169" cy="339253"/>
            <a:chOff x="1529350" y="258825"/>
            <a:chExt cx="423475" cy="481825"/>
          </a:xfrm>
        </p:grpSpPr>
        <p:sp>
          <p:nvSpPr>
            <p:cNvPr id="257" name="Google Shape;257;p18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9" name="Google Shape;259;p18"/>
          <p:cNvGrpSpPr/>
          <p:nvPr/>
        </p:nvGrpSpPr>
        <p:grpSpPr>
          <a:xfrm>
            <a:off x="2380016" y="1229537"/>
            <a:ext cx="350431" cy="339887"/>
            <a:chOff x="3270675" y="841800"/>
            <a:chExt cx="497700" cy="482725"/>
          </a:xfrm>
        </p:grpSpPr>
        <p:sp>
          <p:nvSpPr>
            <p:cNvPr id="260" name="Google Shape;260;p18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3" name="Google Shape;263;p18"/>
          <p:cNvGrpSpPr/>
          <p:nvPr/>
        </p:nvGrpSpPr>
        <p:grpSpPr>
          <a:xfrm>
            <a:off x="6446977" y="1225170"/>
            <a:ext cx="354778" cy="339271"/>
            <a:chOff x="5045500" y="842250"/>
            <a:chExt cx="503875" cy="481850"/>
          </a:xfrm>
        </p:grpSpPr>
        <p:sp>
          <p:nvSpPr>
            <p:cNvPr id="264" name="Google Shape;264;p18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6" name="Google Shape;266;p18"/>
          <p:cNvGrpSpPr/>
          <p:nvPr/>
        </p:nvGrpSpPr>
        <p:grpSpPr>
          <a:xfrm>
            <a:off x="2445559" y="4294165"/>
            <a:ext cx="219345" cy="227301"/>
            <a:chOff x="3357325" y="2093500"/>
            <a:chExt cx="311525" cy="322825"/>
          </a:xfrm>
        </p:grpSpPr>
        <p:sp>
          <p:nvSpPr>
            <p:cNvPr id="267" name="Google Shape;267;p18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0" name="Google Shape;270;p18"/>
          <p:cNvGrpSpPr/>
          <p:nvPr/>
        </p:nvGrpSpPr>
        <p:grpSpPr>
          <a:xfrm>
            <a:off x="6485206" y="4226953"/>
            <a:ext cx="278296" cy="339253"/>
            <a:chOff x="3907325" y="2620775"/>
            <a:chExt cx="395250" cy="481825"/>
          </a:xfrm>
        </p:grpSpPr>
        <p:sp>
          <p:nvSpPr>
            <p:cNvPr id="271" name="Google Shape;271;p18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5" name="Google Shape;275;p18"/>
          <p:cNvGrpSpPr/>
          <p:nvPr/>
        </p:nvGrpSpPr>
        <p:grpSpPr>
          <a:xfrm>
            <a:off x="6439441" y="2795567"/>
            <a:ext cx="339253" cy="339253"/>
            <a:chOff x="3271200" y="4992125"/>
            <a:chExt cx="481825" cy="481825"/>
          </a:xfrm>
        </p:grpSpPr>
        <p:sp>
          <p:nvSpPr>
            <p:cNvPr id="276" name="Google Shape;276;p18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/>
          <p:nvPr/>
        </p:nvSpPr>
        <p:spPr>
          <a:xfrm>
            <a:off x="6347852" y="1836438"/>
            <a:ext cx="1459500" cy="1464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9"/>
          <p:cNvSpPr/>
          <p:nvPr/>
        </p:nvSpPr>
        <p:spPr>
          <a:xfrm>
            <a:off x="4690202" y="1836438"/>
            <a:ext cx="1459500" cy="1464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9"/>
          <p:cNvSpPr/>
          <p:nvPr/>
        </p:nvSpPr>
        <p:spPr>
          <a:xfrm>
            <a:off x="6011320" y="217167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9"/>
          <p:cNvSpPr/>
          <p:nvPr/>
        </p:nvSpPr>
        <p:spPr>
          <a:xfrm>
            <a:off x="5825344" y="217167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9"/>
          <p:cNvSpPr/>
          <p:nvPr/>
        </p:nvSpPr>
        <p:spPr>
          <a:xfrm>
            <a:off x="2998352" y="1836438"/>
            <a:ext cx="1459500" cy="1464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9"/>
          <p:cNvSpPr/>
          <p:nvPr/>
        </p:nvSpPr>
        <p:spPr>
          <a:xfrm>
            <a:off x="4319470" y="217167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9"/>
          <p:cNvSpPr/>
          <p:nvPr/>
        </p:nvSpPr>
        <p:spPr>
          <a:xfrm>
            <a:off x="4133494" y="217167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/>
          </a:p>
        </p:txBody>
      </p:sp>
      <p:sp>
        <p:nvSpPr>
          <p:cNvPr id="291" name="Google Shape;291;p19"/>
          <p:cNvSpPr txBox="1"/>
          <p:nvPr/>
        </p:nvSpPr>
        <p:spPr>
          <a:xfrm>
            <a:off x="1320300" y="113145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Educate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2" name="Google Shape;292;p19"/>
          <p:cNvSpPr/>
          <p:nvPr/>
        </p:nvSpPr>
        <p:spPr>
          <a:xfrm>
            <a:off x="1320327" y="1836438"/>
            <a:ext cx="1459500" cy="1464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"/>
          <p:cNvSpPr/>
          <p:nvPr/>
        </p:nvSpPr>
        <p:spPr>
          <a:xfrm>
            <a:off x="2641445" y="217167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9"/>
          <p:cNvSpPr/>
          <p:nvPr/>
        </p:nvSpPr>
        <p:spPr>
          <a:xfrm>
            <a:off x="2455469" y="217167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9"/>
          <p:cNvSpPr txBox="1"/>
          <p:nvPr/>
        </p:nvSpPr>
        <p:spPr>
          <a:xfrm>
            <a:off x="1320425" y="356235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19"/>
          <p:cNvSpPr txBox="1"/>
          <p:nvPr/>
        </p:nvSpPr>
        <p:spPr>
          <a:xfrm>
            <a:off x="2998325" y="113145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Explore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7" name="Google Shape;297;p19"/>
          <p:cNvSpPr txBox="1"/>
          <p:nvPr/>
        </p:nvSpPr>
        <p:spPr>
          <a:xfrm>
            <a:off x="2998450" y="356235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place. It’s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19"/>
          <p:cNvSpPr txBox="1"/>
          <p:nvPr/>
        </p:nvSpPr>
        <p:spPr>
          <a:xfrm>
            <a:off x="4690175" y="113145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Engage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9" name="Google Shape;299;p19"/>
          <p:cNvSpPr txBox="1"/>
          <p:nvPr/>
        </p:nvSpPr>
        <p:spPr>
          <a:xfrm>
            <a:off x="4690300" y="356235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19"/>
          <p:cNvSpPr txBox="1"/>
          <p:nvPr/>
        </p:nvSpPr>
        <p:spPr>
          <a:xfrm>
            <a:off x="6347825" y="113145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Execute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1" name="Google Shape;301;p19"/>
          <p:cNvSpPr txBox="1"/>
          <p:nvPr/>
        </p:nvSpPr>
        <p:spPr>
          <a:xfrm>
            <a:off x="6347950" y="356235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2" name="Google Shape;302;p19"/>
          <p:cNvGrpSpPr/>
          <p:nvPr/>
        </p:nvGrpSpPr>
        <p:grpSpPr>
          <a:xfrm>
            <a:off x="6857616" y="2357827"/>
            <a:ext cx="457204" cy="457204"/>
            <a:chOff x="1492675" y="4992125"/>
            <a:chExt cx="481825" cy="481825"/>
          </a:xfrm>
        </p:grpSpPr>
        <p:sp>
          <p:nvSpPr>
            <p:cNvPr id="303" name="Google Shape;303;p1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05" name="Google Shape;305;p19"/>
          <p:cNvGrpSpPr/>
          <p:nvPr/>
        </p:nvGrpSpPr>
        <p:grpSpPr>
          <a:xfrm>
            <a:off x="3525086" y="2357831"/>
            <a:ext cx="457186" cy="457196"/>
            <a:chOff x="-5251625" y="3272950"/>
            <a:chExt cx="292225" cy="292250"/>
          </a:xfrm>
        </p:grpSpPr>
        <p:sp>
          <p:nvSpPr>
            <p:cNvPr id="306" name="Google Shape;306;p19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19"/>
          <p:cNvGrpSpPr/>
          <p:nvPr/>
        </p:nvGrpSpPr>
        <p:grpSpPr>
          <a:xfrm>
            <a:off x="5204657" y="2357830"/>
            <a:ext cx="457192" cy="457198"/>
            <a:chOff x="-4475825" y="3612425"/>
            <a:chExt cx="293825" cy="291450"/>
          </a:xfrm>
        </p:grpSpPr>
        <p:sp>
          <p:nvSpPr>
            <p:cNvPr id="310" name="Google Shape;310;p19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19"/>
          <p:cNvGrpSpPr/>
          <p:nvPr/>
        </p:nvGrpSpPr>
        <p:grpSpPr>
          <a:xfrm>
            <a:off x="1836340" y="2378618"/>
            <a:ext cx="457194" cy="415623"/>
            <a:chOff x="-40745125" y="3632900"/>
            <a:chExt cx="318225" cy="289875"/>
          </a:xfrm>
        </p:grpSpPr>
        <p:sp>
          <p:nvSpPr>
            <p:cNvPr id="314" name="Google Shape;314;p19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1E84187-F40D-430A-FE24-9F5A7F9A8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49" y="201127"/>
            <a:ext cx="2049546" cy="156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E60FF61-5D9A-3948-5718-4C688CBA9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295" y="151303"/>
            <a:ext cx="2049547" cy="164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7D02F19-CA17-8049-F699-C6D42978D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245" y="1782713"/>
            <a:ext cx="2049547" cy="15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E0F7505-0858-5AF3-82B1-1A352E2C7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570" y="1782714"/>
            <a:ext cx="2049546" cy="156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1A5C56B-7AD3-7158-3B34-E028C7B6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936" y="3401965"/>
            <a:ext cx="2048348" cy="158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>
            <a:extLst>
              <a:ext uri="{FF2B5EF4-FFF2-40B4-BE49-F238E27FC236}">
                <a16:creationId xmlns:a16="http://schemas.microsoft.com/office/drawing/2014/main" id="{B506F6C5-3CF6-EF67-5B92-FD57A6E68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651" y="3406631"/>
            <a:ext cx="2048349" cy="158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27;p28">
            <a:extLst>
              <a:ext uri="{FF2B5EF4-FFF2-40B4-BE49-F238E27FC236}">
                <a16:creationId xmlns:a16="http://schemas.microsoft.com/office/drawing/2014/main" id="{2501B10B-5F1B-0D14-C479-783CEE16B302}"/>
              </a:ext>
            </a:extLst>
          </p:cNvPr>
          <p:cNvSpPr txBox="1">
            <a:spLocks/>
          </p:cNvSpPr>
          <p:nvPr/>
        </p:nvSpPr>
        <p:spPr>
          <a:xfrm>
            <a:off x="276737" y="303898"/>
            <a:ext cx="3824344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GB">
                <a:solidFill>
                  <a:schemeClr val="dk1"/>
                </a:solidFill>
              </a:rPr>
              <a:t>Big Data Infographics</a:t>
            </a:r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5" name="Google Shape;628;p28">
            <a:extLst>
              <a:ext uri="{FF2B5EF4-FFF2-40B4-BE49-F238E27FC236}">
                <a16:creationId xmlns:a16="http://schemas.microsoft.com/office/drawing/2014/main" id="{A7B20D52-8596-6E49-637F-93DB914E5951}"/>
              </a:ext>
            </a:extLst>
          </p:cNvPr>
          <p:cNvSpPr/>
          <p:nvPr/>
        </p:nvSpPr>
        <p:spPr>
          <a:xfrm>
            <a:off x="804669" y="3868059"/>
            <a:ext cx="689400" cy="68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29;p28">
            <a:extLst>
              <a:ext uri="{FF2B5EF4-FFF2-40B4-BE49-F238E27FC236}">
                <a16:creationId xmlns:a16="http://schemas.microsoft.com/office/drawing/2014/main" id="{794A4295-368E-B17D-6BD4-15FE18B78AB3}"/>
              </a:ext>
            </a:extLst>
          </p:cNvPr>
          <p:cNvSpPr/>
          <p:nvPr/>
        </p:nvSpPr>
        <p:spPr>
          <a:xfrm>
            <a:off x="804619" y="2897898"/>
            <a:ext cx="689400" cy="68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30;p28">
            <a:extLst>
              <a:ext uri="{FF2B5EF4-FFF2-40B4-BE49-F238E27FC236}">
                <a16:creationId xmlns:a16="http://schemas.microsoft.com/office/drawing/2014/main" id="{553EADB5-9DB8-C82B-197D-20FACEC70104}"/>
              </a:ext>
            </a:extLst>
          </p:cNvPr>
          <p:cNvSpPr/>
          <p:nvPr/>
        </p:nvSpPr>
        <p:spPr>
          <a:xfrm>
            <a:off x="804681" y="1983186"/>
            <a:ext cx="689400" cy="68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31;p28">
            <a:extLst>
              <a:ext uri="{FF2B5EF4-FFF2-40B4-BE49-F238E27FC236}">
                <a16:creationId xmlns:a16="http://schemas.microsoft.com/office/drawing/2014/main" id="{07DFCB51-7644-5577-EBF6-C12EB83D9250}"/>
              </a:ext>
            </a:extLst>
          </p:cNvPr>
          <p:cNvSpPr/>
          <p:nvPr/>
        </p:nvSpPr>
        <p:spPr>
          <a:xfrm>
            <a:off x="804669" y="1064384"/>
            <a:ext cx="689400" cy="6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32;p28">
            <a:extLst>
              <a:ext uri="{FF2B5EF4-FFF2-40B4-BE49-F238E27FC236}">
                <a16:creationId xmlns:a16="http://schemas.microsoft.com/office/drawing/2014/main" id="{44FD193D-461B-8DE4-18BC-F2CCC4970B51}"/>
              </a:ext>
            </a:extLst>
          </p:cNvPr>
          <p:cNvSpPr txBox="1"/>
          <p:nvPr/>
        </p:nvSpPr>
        <p:spPr>
          <a:xfrm>
            <a:off x="2507882" y="1097656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Threshold: 0.6</a:t>
            </a:r>
            <a:endParaRPr sz="16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" name="Google Shape;633;p28">
            <a:extLst>
              <a:ext uri="{FF2B5EF4-FFF2-40B4-BE49-F238E27FC236}">
                <a16:creationId xmlns:a16="http://schemas.microsoft.com/office/drawing/2014/main" id="{EC580E1A-7B40-EBC6-BDF9-06B39974CF7F}"/>
              </a:ext>
            </a:extLst>
          </p:cNvPr>
          <p:cNvSpPr txBox="1"/>
          <p:nvPr/>
        </p:nvSpPr>
        <p:spPr>
          <a:xfrm>
            <a:off x="1624877" y="1348957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Customers following bestseller trends based on they age group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634;p28">
            <a:extLst>
              <a:ext uri="{FF2B5EF4-FFF2-40B4-BE49-F238E27FC236}">
                <a16:creationId xmlns:a16="http://schemas.microsoft.com/office/drawing/2014/main" id="{965E1267-B89D-AC45-266E-7F3B6D05C582}"/>
              </a:ext>
            </a:extLst>
          </p:cNvPr>
          <p:cNvSpPr txBox="1"/>
          <p:nvPr/>
        </p:nvSpPr>
        <p:spPr>
          <a:xfrm>
            <a:off x="2507882" y="2016479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Threshold: 0.8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" name="Google Shape;635;p28">
            <a:extLst>
              <a:ext uri="{FF2B5EF4-FFF2-40B4-BE49-F238E27FC236}">
                <a16:creationId xmlns:a16="http://schemas.microsoft.com/office/drawing/2014/main" id="{98026419-AA49-559B-C4C8-3AC174F3D557}"/>
              </a:ext>
            </a:extLst>
          </p:cNvPr>
          <p:cNvSpPr txBox="1"/>
          <p:nvPr/>
        </p:nvSpPr>
        <p:spPr>
          <a:xfrm>
            <a:off x="1624877" y="2267770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Customers buying only clothes from a single section </a:t>
            </a:r>
          </a:p>
        </p:txBody>
      </p:sp>
      <p:sp>
        <p:nvSpPr>
          <p:cNvPr id="13" name="Google Shape;636;p28">
            <a:extLst>
              <a:ext uri="{FF2B5EF4-FFF2-40B4-BE49-F238E27FC236}">
                <a16:creationId xmlns:a16="http://schemas.microsoft.com/office/drawing/2014/main" id="{A5A981F4-55D2-C0FF-1657-221D08571507}"/>
              </a:ext>
            </a:extLst>
          </p:cNvPr>
          <p:cNvSpPr txBox="1"/>
          <p:nvPr/>
        </p:nvSpPr>
        <p:spPr>
          <a:xfrm>
            <a:off x="2507882" y="2935308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Threshold: 0.8</a:t>
            </a:r>
            <a:endParaRPr sz="1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" name="Google Shape;637;p28">
            <a:extLst>
              <a:ext uri="{FF2B5EF4-FFF2-40B4-BE49-F238E27FC236}">
                <a16:creationId xmlns:a16="http://schemas.microsoft.com/office/drawing/2014/main" id="{C822EBCF-45F6-F62A-5AA6-04207BE15686}"/>
              </a:ext>
            </a:extLst>
          </p:cNvPr>
          <p:cNvSpPr txBox="1"/>
          <p:nvPr/>
        </p:nvSpPr>
        <p:spPr>
          <a:xfrm>
            <a:off x="1624877" y="3184393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Customers buying only discounted products.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638;p28">
            <a:extLst>
              <a:ext uri="{FF2B5EF4-FFF2-40B4-BE49-F238E27FC236}">
                <a16:creationId xmlns:a16="http://schemas.microsoft.com/office/drawing/2014/main" id="{DD9078CE-705C-F875-C9F9-D79BDD592368}"/>
              </a:ext>
            </a:extLst>
          </p:cNvPr>
          <p:cNvSpPr txBox="1"/>
          <p:nvPr/>
        </p:nvSpPr>
        <p:spPr>
          <a:xfrm>
            <a:off x="2591049" y="3867980"/>
            <a:ext cx="15105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Threshold: 0.8</a:t>
            </a:r>
            <a:endParaRPr sz="1600" b="1" dirty="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Google Shape;639;p28">
            <a:extLst>
              <a:ext uri="{FF2B5EF4-FFF2-40B4-BE49-F238E27FC236}">
                <a16:creationId xmlns:a16="http://schemas.microsoft.com/office/drawing/2014/main" id="{EC2938E7-9F25-EAA4-29C0-AF4838E6E1DC}"/>
              </a:ext>
            </a:extLst>
          </p:cNvPr>
          <p:cNvSpPr txBox="1"/>
          <p:nvPr/>
        </p:nvSpPr>
        <p:spPr>
          <a:xfrm>
            <a:off x="1624877" y="4120570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Seasonal customers</a:t>
            </a:r>
            <a:endParaRPr lang="en-GB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raphic 44" descr="Presentation with bar chart with solid fill">
            <a:extLst>
              <a:ext uri="{FF2B5EF4-FFF2-40B4-BE49-F238E27FC236}">
                <a16:creationId xmlns:a16="http://schemas.microsoft.com/office/drawing/2014/main" id="{8DEE24FC-60F8-12C6-7643-E9C8FCEBA3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3619" y="1223956"/>
            <a:ext cx="371400" cy="371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/>
          </a:p>
        </p:txBody>
      </p:sp>
      <p:sp>
        <p:nvSpPr>
          <p:cNvPr id="326" name="Google Shape;326;p20"/>
          <p:cNvSpPr/>
          <p:nvPr/>
        </p:nvSpPr>
        <p:spPr>
          <a:xfrm>
            <a:off x="2791918" y="1111450"/>
            <a:ext cx="3551139" cy="3551215"/>
          </a:xfrm>
          <a:custGeom>
            <a:avLst/>
            <a:gdLst/>
            <a:ahLst/>
            <a:cxnLst/>
            <a:rect l="l" t="t" r="r" b="b"/>
            <a:pathLst>
              <a:path w="15127" h="15127" extrusionOk="0">
                <a:moveTo>
                  <a:pt x="7564" y="899"/>
                </a:moveTo>
                <a:cubicBezTo>
                  <a:pt x="11239" y="899"/>
                  <a:pt x="14228" y="3890"/>
                  <a:pt x="14227" y="7563"/>
                </a:cubicBezTo>
                <a:cubicBezTo>
                  <a:pt x="14227" y="11237"/>
                  <a:pt x="11239" y="14226"/>
                  <a:pt x="7564" y="14226"/>
                </a:cubicBezTo>
                <a:cubicBezTo>
                  <a:pt x="3889" y="14226"/>
                  <a:pt x="900" y="11237"/>
                  <a:pt x="900" y="7563"/>
                </a:cubicBezTo>
                <a:cubicBezTo>
                  <a:pt x="900" y="3888"/>
                  <a:pt x="3889" y="899"/>
                  <a:pt x="7564" y="899"/>
                </a:cubicBezTo>
                <a:close/>
                <a:moveTo>
                  <a:pt x="7564" y="1"/>
                </a:moveTo>
                <a:cubicBezTo>
                  <a:pt x="3393" y="1"/>
                  <a:pt x="1" y="3395"/>
                  <a:pt x="1" y="7564"/>
                </a:cubicBezTo>
                <a:cubicBezTo>
                  <a:pt x="1" y="11735"/>
                  <a:pt x="3395" y="15127"/>
                  <a:pt x="7564" y="15127"/>
                </a:cubicBezTo>
                <a:cubicBezTo>
                  <a:pt x="11734" y="15127"/>
                  <a:pt x="15127" y="11734"/>
                  <a:pt x="15127" y="7564"/>
                </a:cubicBezTo>
                <a:cubicBezTo>
                  <a:pt x="15127" y="3393"/>
                  <a:pt x="11734" y="1"/>
                  <a:pt x="7564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0"/>
          <p:cNvSpPr/>
          <p:nvPr/>
        </p:nvSpPr>
        <p:spPr>
          <a:xfrm>
            <a:off x="3215424" y="1534967"/>
            <a:ext cx="2704143" cy="2704435"/>
          </a:xfrm>
          <a:custGeom>
            <a:avLst/>
            <a:gdLst/>
            <a:ahLst/>
            <a:cxnLst/>
            <a:rect l="l" t="t" r="r" b="b"/>
            <a:pathLst>
              <a:path w="11519" h="11520" extrusionOk="0">
                <a:moveTo>
                  <a:pt x="5760" y="899"/>
                </a:moveTo>
                <a:cubicBezTo>
                  <a:pt x="8441" y="899"/>
                  <a:pt x="10621" y="3079"/>
                  <a:pt x="10621" y="5760"/>
                </a:cubicBezTo>
                <a:cubicBezTo>
                  <a:pt x="10621" y="8441"/>
                  <a:pt x="8441" y="10621"/>
                  <a:pt x="5760" y="10621"/>
                </a:cubicBezTo>
                <a:cubicBezTo>
                  <a:pt x="3080" y="10621"/>
                  <a:pt x="898" y="8441"/>
                  <a:pt x="898" y="5760"/>
                </a:cubicBezTo>
                <a:cubicBezTo>
                  <a:pt x="898" y="3079"/>
                  <a:pt x="3080" y="899"/>
                  <a:pt x="5760" y="899"/>
                </a:cubicBezTo>
                <a:close/>
                <a:moveTo>
                  <a:pt x="5760" y="1"/>
                </a:moveTo>
                <a:cubicBezTo>
                  <a:pt x="2584" y="1"/>
                  <a:pt x="1" y="2584"/>
                  <a:pt x="1" y="5760"/>
                </a:cubicBezTo>
                <a:cubicBezTo>
                  <a:pt x="1" y="8936"/>
                  <a:pt x="2584" y="11520"/>
                  <a:pt x="5760" y="11520"/>
                </a:cubicBezTo>
                <a:cubicBezTo>
                  <a:pt x="8935" y="11520"/>
                  <a:pt x="11519" y="8936"/>
                  <a:pt x="11519" y="5760"/>
                </a:cubicBezTo>
                <a:cubicBezTo>
                  <a:pt x="11519" y="2584"/>
                  <a:pt x="8935" y="1"/>
                  <a:pt x="5760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0"/>
          <p:cNvSpPr/>
          <p:nvPr/>
        </p:nvSpPr>
        <p:spPr>
          <a:xfrm>
            <a:off x="3638694" y="1958483"/>
            <a:ext cx="1857616" cy="1857421"/>
          </a:xfrm>
          <a:custGeom>
            <a:avLst/>
            <a:gdLst/>
            <a:ahLst/>
            <a:cxnLst/>
            <a:rect l="l" t="t" r="r" b="b"/>
            <a:pathLst>
              <a:path w="7913" h="7912" extrusionOk="0">
                <a:moveTo>
                  <a:pt x="3957" y="898"/>
                </a:moveTo>
                <a:cubicBezTo>
                  <a:pt x="5643" y="898"/>
                  <a:pt x="7015" y="2270"/>
                  <a:pt x="7015" y="3956"/>
                </a:cubicBezTo>
                <a:cubicBezTo>
                  <a:pt x="7015" y="5641"/>
                  <a:pt x="5643" y="7015"/>
                  <a:pt x="3957" y="7015"/>
                </a:cubicBezTo>
                <a:cubicBezTo>
                  <a:pt x="2270" y="7015"/>
                  <a:pt x="899" y="5641"/>
                  <a:pt x="899" y="3956"/>
                </a:cubicBezTo>
                <a:cubicBezTo>
                  <a:pt x="899" y="2269"/>
                  <a:pt x="2271" y="898"/>
                  <a:pt x="3957" y="898"/>
                </a:cubicBezTo>
                <a:close/>
                <a:moveTo>
                  <a:pt x="3957" y="1"/>
                </a:moveTo>
                <a:cubicBezTo>
                  <a:pt x="1775" y="1"/>
                  <a:pt x="1" y="1776"/>
                  <a:pt x="1" y="3956"/>
                </a:cubicBezTo>
                <a:cubicBezTo>
                  <a:pt x="1" y="6138"/>
                  <a:pt x="1776" y="7912"/>
                  <a:pt x="3957" y="7912"/>
                </a:cubicBezTo>
                <a:cubicBezTo>
                  <a:pt x="6138" y="7912"/>
                  <a:pt x="7913" y="6137"/>
                  <a:pt x="7913" y="3956"/>
                </a:cubicBezTo>
                <a:cubicBezTo>
                  <a:pt x="7913" y="1774"/>
                  <a:pt x="6138" y="1"/>
                  <a:pt x="3957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0"/>
          <p:cNvSpPr txBox="1"/>
          <p:nvPr/>
        </p:nvSpPr>
        <p:spPr>
          <a:xfrm>
            <a:off x="441750" y="1863799"/>
            <a:ext cx="19266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actually actually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20"/>
          <p:cNvSpPr txBox="1"/>
          <p:nvPr/>
        </p:nvSpPr>
        <p:spPr>
          <a:xfrm>
            <a:off x="441750" y="913076"/>
            <a:ext cx="130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75%</a:t>
            </a:r>
            <a:endParaRPr sz="36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1" name="Google Shape;331;p20"/>
          <p:cNvSpPr txBox="1"/>
          <p:nvPr/>
        </p:nvSpPr>
        <p:spPr>
          <a:xfrm>
            <a:off x="441750" y="1561970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2" name="Google Shape;332;p20"/>
          <p:cNvSpPr txBox="1"/>
          <p:nvPr/>
        </p:nvSpPr>
        <p:spPr>
          <a:xfrm>
            <a:off x="441750" y="2927108"/>
            <a:ext cx="130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60%</a:t>
            </a:r>
            <a:endParaRPr sz="3600"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" name="Google Shape;333;p20"/>
          <p:cNvSpPr txBox="1"/>
          <p:nvPr/>
        </p:nvSpPr>
        <p:spPr>
          <a:xfrm>
            <a:off x="441750" y="3535820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4" name="Google Shape;334;p20"/>
          <p:cNvSpPr txBox="1"/>
          <p:nvPr/>
        </p:nvSpPr>
        <p:spPr>
          <a:xfrm>
            <a:off x="441750" y="3885422"/>
            <a:ext cx="19266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 and is the ringed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20"/>
          <p:cNvSpPr txBox="1"/>
          <p:nvPr/>
        </p:nvSpPr>
        <p:spPr>
          <a:xfrm>
            <a:off x="6766625" y="3006998"/>
            <a:ext cx="19266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20"/>
          <p:cNvSpPr txBox="1"/>
          <p:nvPr/>
        </p:nvSpPr>
        <p:spPr>
          <a:xfrm>
            <a:off x="7384325" y="2052095"/>
            <a:ext cx="130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50%</a:t>
            </a:r>
            <a:endParaRPr sz="36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7" name="Google Shape;337;p20"/>
          <p:cNvSpPr txBox="1"/>
          <p:nvPr/>
        </p:nvSpPr>
        <p:spPr>
          <a:xfrm>
            <a:off x="7384325" y="270099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2791925" y="1111750"/>
            <a:ext cx="3551100" cy="3551100"/>
          </a:xfrm>
          <a:prstGeom prst="blockArc">
            <a:avLst>
              <a:gd name="adj1" fmla="val 16209007"/>
              <a:gd name="adj2" fmla="val 5390035"/>
              <a:gd name="adj3" fmla="val 603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0"/>
          <p:cNvSpPr/>
          <p:nvPr/>
        </p:nvSpPr>
        <p:spPr>
          <a:xfrm>
            <a:off x="3215422" y="1534987"/>
            <a:ext cx="2704200" cy="2704200"/>
          </a:xfrm>
          <a:prstGeom prst="blockArc">
            <a:avLst>
              <a:gd name="adj1" fmla="val 16209007"/>
              <a:gd name="adj2" fmla="val 7358695"/>
              <a:gd name="adj3" fmla="val 773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0"/>
          <p:cNvSpPr/>
          <p:nvPr/>
        </p:nvSpPr>
        <p:spPr>
          <a:xfrm>
            <a:off x="3638653" y="1958250"/>
            <a:ext cx="1857600" cy="1857600"/>
          </a:xfrm>
          <a:prstGeom prst="blockArc">
            <a:avLst>
              <a:gd name="adj1" fmla="val 16209007"/>
              <a:gd name="adj2" fmla="val 10962327"/>
              <a:gd name="adj3" fmla="val 1261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/>
          </a:p>
        </p:txBody>
      </p:sp>
      <p:sp>
        <p:nvSpPr>
          <p:cNvPr id="346" name="Google Shape;346;p21"/>
          <p:cNvSpPr/>
          <p:nvPr/>
        </p:nvSpPr>
        <p:spPr>
          <a:xfrm>
            <a:off x="4103850" y="3464763"/>
            <a:ext cx="936300" cy="936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1"/>
          <p:cNvSpPr/>
          <p:nvPr/>
        </p:nvSpPr>
        <p:spPr>
          <a:xfrm>
            <a:off x="2991150" y="2404438"/>
            <a:ext cx="936300" cy="9363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1"/>
          <p:cNvSpPr/>
          <p:nvPr/>
        </p:nvSpPr>
        <p:spPr>
          <a:xfrm>
            <a:off x="5216550" y="2404438"/>
            <a:ext cx="936300" cy="936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1"/>
          <p:cNvSpPr/>
          <p:nvPr/>
        </p:nvSpPr>
        <p:spPr>
          <a:xfrm>
            <a:off x="4103850" y="1304438"/>
            <a:ext cx="936300" cy="936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1"/>
          <p:cNvSpPr txBox="1"/>
          <p:nvPr/>
        </p:nvSpPr>
        <p:spPr>
          <a:xfrm>
            <a:off x="914400" y="1304450"/>
            <a:ext cx="197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1" name="Google Shape;351;p21"/>
          <p:cNvSpPr txBox="1"/>
          <p:nvPr/>
        </p:nvSpPr>
        <p:spPr>
          <a:xfrm>
            <a:off x="914400" y="3542175"/>
            <a:ext cx="197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Info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2" name="Google Shape;352;p21"/>
          <p:cNvSpPr txBox="1"/>
          <p:nvPr/>
        </p:nvSpPr>
        <p:spPr>
          <a:xfrm>
            <a:off x="6255300" y="1304450"/>
            <a:ext cx="197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Decision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3" name="Google Shape;353;p21"/>
          <p:cNvSpPr txBox="1"/>
          <p:nvPr/>
        </p:nvSpPr>
        <p:spPr>
          <a:xfrm>
            <a:off x="6255300" y="3542175"/>
            <a:ext cx="197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Insight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4" name="Google Shape;354;p21"/>
          <p:cNvSpPr txBox="1"/>
          <p:nvPr/>
        </p:nvSpPr>
        <p:spPr>
          <a:xfrm>
            <a:off x="914400" y="159155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21"/>
          <p:cNvSpPr txBox="1"/>
          <p:nvPr/>
        </p:nvSpPr>
        <p:spPr>
          <a:xfrm>
            <a:off x="914400" y="382927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21"/>
          <p:cNvSpPr txBox="1"/>
          <p:nvPr/>
        </p:nvSpPr>
        <p:spPr>
          <a:xfrm>
            <a:off x="6539700" y="1591538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name, but also very high temperatures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21"/>
          <p:cNvSpPr txBox="1"/>
          <p:nvPr/>
        </p:nvSpPr>
        <p:spPr>
          <a:xfrm>
            <a:off x="6539700" y="382927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21"/>
          <p:cNvSpPr/>
          <p:nvPr/>
        </p:nvSpPr>
        <p:spPr>
          <a:xfrm rot="5400000">
            <a:off x="5216550" y="1704975"/>
            <a:ext cx="535800" cy="535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1"/>
          <p:cNvSpPr/>
          <p:nvPr/>
        </p:nvSpPr>
        <p:spPr>
          <a:xfrm rot="10800000">
            <a:off x="5148300" y="3464775"/>
            <a:ext cx="535800" cy="535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1"/>
          <p:cNvSpPr/>
          <p:nvPr/>
        </p:nvSpPr>
        <p:spPr>
          <a:xfrm rot="-5400000">
            <a:off x="3391650" y="3464775"/>
            <a:ext cx="535800" cy="535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1"/>
          <p:cNvSpPr/>
          <p:nvPr/>
        </p:nvSpPr>
        <p:spPr>
          <a:xfrm>
            <a:off x="3448500" y="1704975"/>
            <a:ext cx="535800" cy="535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1"/>
          <p:cNvGrpSpPr/>
          <p:nvPr/>
        </p:nvGrpSpPr>
        <p:grpSpPr>
          <a:xfrm>
            <a:off x="4387907" y="1589412"/>
            <a:ext cx="368186" cy="366364"/>
            <a:chOff x="-62151950" y="4111775"/>
            <a:chExt cx="318225" cy="316650"/>
          </a:xfrm>
        </p:grpSpPr>
        <p:sp>
          <p:nvSpPr>
            <p:cNvPr id="363" name="Google Shape;363;p21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21"/>
          <p:cNvSpPr txBox="1"/>
          <p:nvPr/>
        </p:nvSpPr>
        <p:spPr>
          <a:xfrm>
            <a:off x="5684100" y="1588950"/>
            <a:ext cx="5712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4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8" name="Google Shape;368;p21"/>
          <p:cNvSpPr txBox="1"/>
          <p:nvPr/>
        </p:nvSpPr>
        <p:spPr>
          <a:xfrm>
            <a:off x="5684100" y="3749313"/>
            <a:ext cx="5712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4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9" name="Google Shape;369;p21"/>
          <p:cNvSpPr txBox="1"/>
          <p:nvPr/>
        </p:nvSpPr>
        <p:spPr>
          <a:xfrm>
            <a:off x="2888700" y="3749313"/>
            <a:ext cx="5712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4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0" name="Google Shape;370;p21"/>
          <p:cNvSpPr txBox="1"/>
          <p:nvPr/>
        </p:nvSpPr>
        <p:spPr>
          <a:xfrm>
            <a:off x="2888700" y="1588950"/>
            <a:ext cx="5712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400" b="1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71" name="Google Shape;371;p21"/>
          <p:cNvGrpSpPr/>
          <p:nvPr/>
        </p:nvGrpSpPr>
        <p:grpSpPr>
          <a:xfrm>
            <a:off x="4389112" y="3843490"/>
            <a:ext cx="365775" cy="195073"/>
            <a:chOff x="2084325" y="363300"/>
            <a:chExt cx="484150" cy="254100"/>
          </a:xfrm>
        </p:grpSpPr>
        <p:sp>
          <p:nvSpPr>
            <p:cNvPr id="372" name="Google Shape;372;p21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4" name="Google Shape;374;p21"/>
          <p:cNvGrpSpPr/>
          <p:nvPr/>
        </p:nvGrpSpPr>
        <p:grpSpPr>
          <a:xfrm>
            <a:off x="5501825" y="2645501"/>
            <a:ext cx="365760" cy="414536"/>
            <a:chOff x="3300325" y="249875"/>
            <a:chExt cx="433725" cy="480900"/>
          </a:xfrm>
        </p:grpSpPr>
        <p:sp>
          <p:nvSpPr>
            <p:cNvPr id="375" name="Google Shape;375;p21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1" name="Google Shape;381;p21"/>
          <p:cNvGrpSpPr/>
          <p:nvPr/>
        </p:nvGrpSpPr>
        <p:grpSpPr>
          <a:xfrm>
            <a:off x="3276422" y="2682897"/>
            <a:ext cx="365753" cy="365753"/>
            <a:chOff x="1492675" y="4992125"/>
            <a:chExt cx="481825" cy="481825"/>
          </a:xfrm>
        </p:grpSpPr>
        <p:sp>
          <p:nvSpPr>
            <p:cNvPr id="382" name="Google Shape;382;p21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/>
          </a:p>
        </p:txBody>
      </p:sp>
      <p:sp>
        <p:nvSpPr>
          <p:cNvPr id="389" name="Google Shape;389;p22"/>
          <p:cNvSpPr/>
          <p:nvPr/>
        </p:nvSpPr>
        <p:spPr>
          <a:xfrm rot="2700000">
            <a:off x="4255316" y="1651581"/>
            <a:ext cx="1986564" cy="1044218"/>
          </a:xfrm>
          <a:custGeom>
            <a:avLst/>
            <a:gdLst/>
            <a:ahLst/>
            <a:cxnLst/>
            <a:rect l="l" t="t" r="r" b="b"/>
            <a:pathLst>
              <a:path w="68623" h="36071" extrusionOk="0">
                <a:moveTo>
                  <a:pt x="31253" y="0"/>
                </a:moveTo>
                <a:lnTo>
                  <a:pt x="29075" y="42"/>
                </a:lnTo>
                <a:lnTo>
                  <a:pt x="24844" y="419"/>
                </a:lnTo>
                <a:lnTo>
                  <a:pt x="20654" y="1173"/>
                </a:lnTo>
                <a:lnTo>
                  <a:pt x="16591" y="2262"/>
                </a:lnTo>
                <a:lnTo>
                  <a:pt x="12611" y="3728"/>
                </a:lnTo>
                <a:lnTo>
                  <a:pt x="8757" y="5572"/>
                </a:lnTo>
                <a:lnTo>
                  <a:pt x="5112" y="7708"/>
                </a:lnTo>
                <a:lnTo>
                  <a:pt x="1635" y="10180"/>
                </a:lnTo>
                <a:lnTo>
                  <a:pt x="1" y="11563"/>
                </a:lnTo>
                <a:lnTo>
                  <a:pt x="16968" y="16129"/>
                </a:lnTo>
                <a:lnTo>
                  <a:pt x="20068" y="27440"/>
                </a:lnTo>
                <a:lnTo>
                  <a:pt x="21073" y="26895"/>
                </a:lnTo>
                <a:lnTo>
                  <a:pt x="23210" y="26016"/>
                </a:lnTo>
                <a:lnTo>
                  <a:pt x="25388" y="25304"/>
                </a:lnTo>
                <a:lnTo>
                  <a:pt x="27609" y="24843"/>
                </a:lnTo>
                <a:lnTo>
                  <a:pt x="29829" y="24633"/>
                </a:lnTo>
                <a:lnTo>
                  <a:pt x="32049" y="24591"/>
                </a:lnTo>
                <a:lnTo>
                  <a:pt x="34228" y="24759"/>
                </a:lnTo>
                <a:lnTo>
                  <a:pt x="36406" y="25178"/>
                </a:lnTo>
                <a:lnTo>
                  <a:pt x="38543" y="25722"/>
                </a:lnTo>
                <a:lnTo>
                  <a:pt x="40595" y="26518"/>
                </a:lnTo>
                <a:lnTo>
                  <a:pt x="42564" y="27482"/>
                </a:lnTo>
                <a:lnTo>
                  <a:pt x="44450" y="28655"/>
                </a:lnTo>
                <a:lnTo>
                  <a:pt x="46251" y="29996"/>
                </a:lnTo>
                <a:lnTo>
                  <a:pt x="47885" y="31504"/>
                </a:lnTo>
                <a:lnTo>
                  <a:pt x="49435" y="33221"/>
                </a:lnTo>
                <a:lnTo>
                  <a:pt x="50776" y="35065"/>
                </a:lnTo>
                <a:lnTo>
                  <a:pt x="51404" y="36070"/>
                </a:lnTo>
                <a:lnTo>
                  <a:pt x="64726" y="32509"/>
                </a:lnTo>
                <a:lnTo>
                  <a:pt x="68622" y="17888"/>
                </a:lnTo>
                <a:lnTo>
                  <a:pt x="66904" y="15794"/>
                </a:lnTo>
                <a:lnTo>
                  <a:pt x="63050" y="12023"/>
                </a:lnTo>
                <a:lnTo>
                  <a:pt x="58861" y="8714"/>
                </a:lnTo>
                <a:lnTo>
                  <a:pt x="54336" y="5907"/>
                </a:lnTo>
                <a:lnTo>
                  <a:pt x="49561" y="3603"/>
                </a:lnTo>
                <a:lnTo>
                  <a:pt x="44533" y="1843"/>
                </a:lnTo>
                <a:lnTo>
                  <a:pt x="39297" y="670"/>
                </a:lnTo>
                <a:lnTo>
                  <a:pt x="33976" y="42"/>
                </a:lnTo>
                <a:lnTo>
                  <a:pt x="312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2"/>
          <p:cNvSpPr/>
          <p:nvPr/>
        </p:nvSpPr>
        <p:spPr>
          <a:xfrm rot="2700000">
            <a:off x="4632135" y="2541054"/>
            <a:ext cx="994483" cy="1774310"/>
          </a:xfrm>
          <a:custGeom>
            <a:avLst/>
            <a:gdLst/>
            <a:ahLst/>
            <a:cxnLst/>
            <a:rect l="l" t="t" r="r" b="b"/>
            <a:pathLst>
              <a:path w="34353" h="61291" extrusionOk="0">
                <a:moveTo>
                  <a:pt x="26016" y="1"/>
                </a:moveTo>
                <a:lnTo>
                  <a:pt x="22288" y="13993"/>
                </a:lnTo>
                <a:lnTo>
                  <a:pt x="7918" y="17847"/>
                </a:lnTo>
                <a:lnTo>
                  <a:pt x="8672" y="19732"/>
                </a:lnTo>
                <a:lnTo>
                  <a:pt x="9594" y="23670"/>
                </a:lnTo>
                <a:lnTo>
                  <a:pt x="9804" y="27608"/>
                </a:lnTo>
                <a:lnTo>
                  <a:pt x="9427" y="31462"/>
                </a:lnTo>
                <a:lnTo>
                  <a:pt x="8379" y="35233"/>
                </a:lnTo>
                <a:lnTo>
                  <a:pt x="6704" y="38794"/>
                </a:lnTo>
                <a:lnTo>
                  <a:pt x="4441" y="42020"/>
                </a:lnTo>
                <a:lnTo>
                  <a:pt x="1634" y="44868"/>
                </a:lnTo>
                <a:lnTo>
                  <a:pt x="1" y="46125"/>
                </a:lnTo>
                <a:lnTo>
                  <a:pt x="2807" y="56682"/>
                </a:lnTo>
                <a:lnTo>
                  <a:pt x="20026" y="61290"/>
                </a:lnTo>
                <a:lnTo>
                  <a:pt x="21576" y="59740"/>
                </a:lnTo>
                <a:lnTo>
                  <a:pt x="24341" y="56473"/>
                </a:lnTo>
                <a:lnTo>
                  <a:pt x="26770" y="52996"/>
                </a:lnTo>
                <a:lnTo>
                  <a:pt x="28907" y="49393"/>
                </a:lnTo>
                <a:lnTo>
                  <a:pt x="30666" y="45622"/>
                </a:lnTo>
                <a:lnTo>
                  <a:pt x="32091" y="41768"/>
                </a:lnTo>
                <a:lnTo>
                  <a:pt x="33180" y="37788"/>
                </a:lnTo>
                <a:lnTo>
                  <a:pt x="33934" y="33767"/>
                </a:lnTo>
                <a:lnTo>
                  <a:pt x="34311" y="29661"/>
                </a:lnTo>
                <a:lnTo>
                  <a:pt x="34353" y="25556"/>
                </a:lnTo>
                <a:lnTo>
                  <a:pt x="34060" y="21492"/>
                </a:lnTo>
                <a:lnTo>
                  <a:pt x="33431" y="17386"/>
                </a:lnTo>
                <a:lnTo>
                  <a:pt x="32426" y="13365"/>
                </a:lnTo>
                <a:lnTo>
                  <a:pt x="31043" y="9427"/>
                </a:lnTo>
                <a:lnTo>
                  <a:pt x="29326" y="5572"/>
                </a:lnTo>
                <a:lnTo>
                  <a:pt x="27231" y="1802"/>
                </a:lnTo>
                <a:lnTo>
                  <a:pt x="2601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2"/>
          <p:cNvSpPr/>
          <p:nvPr/>
        </p:nvSpPr>
        <p:spPr>
          <a:xfrm rot="2700000">
            <a:off x="2937262" y="2782110"/>
            <a:ext cx="1934398" cy="1027254"/>
          </a:xfrm>
          <a:custGeom>
            <a:avLst/>
            <a:gdLst/>
            <a:ahLst/>
            <a:cxnLst/>
            <a:rect l="l" t="t" r="r" b="b"/>
            <a:pathLst>
              <a:path w="66821" h="35485" extrusionOk="0">
                <a:moveTo>
                  <a:pt x="16004" y="1"/>
                </a:moveTo>
                <a:lnTo>
                  <a:pt x="4357" y="3101"/>
                </a:lnTo>
                <a:lnTo>
                  <a:pt x="1" y="19481"/>
                </a:lnTo>
                <a:lnTo>
                  <a:pt x="1634" y="21241"/>
                </a:lnTo>
                <a:lnTo>
                  <a:pt x="5153" y="24466"/>
                </a:lnTo>
                <a:lnTo>
                  <a:pt x="8924" y="27315"/>
                </a:lnTo>
                <a:lnTo>
                  <a:pt x="12904" y="29703"/>
                </a:lnTo>
                <a:lnTo>
                  <a:pt x="17051" y="31714"/>
                </a:lnTo>
                <a:lnTo>
                  <a:pt x="21324" y="33264"/>
                </a:lnTo>
                <a:lnTo>
                  <a:pt x="25723" y="34437"/>
                </a:lnTo>
                <a:lnTo>
                  <a:pt x="30206" y="35191"/>
                </a:lnTo>
                <a:lnTo>
                  <a:pt x="34730" y="35484"/>
                </a:lnTo>
                <a:lnTo>
                  <a:pt x="39296" y="35359"/>
                </a:lnTo>
                <a:lnTo>
                  <a:pt x="43779" y="34814"/>
                </a:lnTo>
                <a:lnTo>
                  <a:pt x="48261" y="33850"/>
                </a:lnTo>
                <a:lnTo>
                  <a:pt x="52660" y="32426"/>
                </a:lnTo>
                <a:lnTo>
                  <a:pt x="56891" y="30583"/>
                </a:lnTo>
                <a:lnTo>
                  <a:pt x="61039" y="28321"/>
                </a:lnTo>
                <a:lnTo>
                  <a:pt x="64977" y="25598"/>
                </a:lnTo>
                <a:lnTo>
                  <a:pt x="66820" y="24047"/>
                </a:lnTo>
                <a:lnTo>
                  <a:pt x="49812" y="19481"/>
                </a:lnTo>
                <a:lnTo>
                  <a:pt x="46753" y="8170"/>
                </a:lnTo>
                <a:lnTo>
                  <a:pt x="45748" y="8673"/>
                </a:lnTo>
                <a:lnTo>
                  <a:pt x="43653" y="9552"/>
                </a:lnTo>
                <a:lnTo>
                  <a:pt x="41517" y="10181"/>
                </a:lnTo>
                <a:lnTo>
                  <a:pt x="39380" y="10642"/>
                </a:lnTo>
                <a:lnTo>
                  <a:pt x="37244" y="10851"/>
                </a:lnTo>
                <a:lnTo>
                  <a:pt x="35065" y="10893"/>
                </a:lnTo>
                <a:lnTo>
                  <a:pt x="31839" y="10600"/>
                </a:lnTo>
                <a:lnTo>
                  <a:pt x="27734" y="9511"/>
                </a:lnTo>
                <a:lnTo>
                  <a:pt x="24801" y="8170"/>
                </a:lnTo>
                <a:lnTo>
                  <a:pt x="22916" y="7081"/>
                </a:lnTo>
                <a:lnTo>
                  <a:pt x="21157" y="5782"/>
                </a:lnTo>
                <a:lnTo>
                  <a:pt x="19523" y="4358"/>
                </a:lnTo>
                <a:lnTo>
                  <a:pt x="17973" y="2724"/>
                </a:lnTo>
                <a:lnTo>
                  <a:pt x="16590" y="964"/>
                </a:lnTo>
                <a:lnTo>
                  <a:pt x="1600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2"/>
          <p:cNvSpPr/>
          <p:nvPr/>
        </p:nvSpPr>
        <p:spPr>
          <a:xfrm rot="2700000">
            <a:off x="3494668" y="1125965"/>
            <a:ext cx="988433" cy="1831311"/>
          </a:xfrm>
          <a:custGeom>
            <a:avLst/>
            <a:gdLst/>
            <a:ahLst/>
            <a:cxnLst/>
            <a:rect l="l" t="t" r="r" b="b"/>
            <a:pathLst>
              <a:path w="34144" h="63260" extrusionOk="0">
                <a:moveTo>
                  <a:pt x="14161" y="0"/>
                </a:moveTo>
                <a:lnTo>
                  <a:pt x="12611" y="1634"/>
                </a:lnTo>
                <a:lnTo>
                  <a:pt x="9762" y="5028"/>
                </a:lnTo>
                <a:lnTo>
                  <a:pt x="7248" y="8630"/>
                </a:lnTo>
                <a:lnTo>
                  <a:pt x="5112" y="12401"/>
                </a:lnTo>
                <a:lnTo>
                  <a:pt x="3352" y="16339"/>
                </a:lnTo>
                <a:lnTo>
                  <a:pt x="1970" y="20361"/>
                </a:lnTo>
                <a:lnTo>
                  <a:pt x="922" y="24508"/>
                </a:lnTo>
                <a:lnTo>
                  <a:pt x="294" y="28697"/>
                </a:lnTo>
                <a:lnTo>
                  <a:pt x="1" y="32929"/>
                </a:lnTo>
                <a:lnTo>
                  <a:pt x="84" y="37202"/>
                </a:lnTo>
                <a:lnTo>
                  <a:pt x="545" y="41433"/>
                </a:lnTo>
                <a:lnTo>
                  <a:pt x="1383" y="45622"/>
                </a:lnTo>
                <a:lnTo>
                  <a:pt x="2598" y="49728"/>
                </a:lnTo>
                <a:lnTo>
                  <a:pt x="4190" y="53749"/>
                </a:lnTo>
                <a:lnTo>
                  <a:pt x="6201" y="57687"/>
                </a:lnTo>
                <a:lnTo>
                  <a:pt x="8547" y="61458"/>
                </a:lnTo>
                <a:lnTo>
                  <a:pt x="9888" y="63259"/>
                </a:lnTo>
                <a:lnTo>
                  <a:pt x="14203" y="47256"/>
                </a:lnTo>
                <a:lnTo>
                  <a:pt x="26770" y="43905"/>
                </a:lnTo>
                <a:lnTo>
                  <a:pt x="26226" y="42732"/>
                </a:lnTo>
                <a:lnTo>
                  <a:pt x="25430" y="40344"/>
                </a:lnTo>
                <a:lnTo>
                  <a:pt x="24885" y="37872"/>
                </a:lnTo>
                <a:lnTo>
                  <a:pt x="24592" y="35316"/>
                </a:lnTo>
                <a:lnTo>
                  <a:pt x="24592" y="34060"/>
                </a:lnTo>
                <a:lnTo>
                  <a:pt x="24592" y="32677"/>
                </a:lnTo>
                <a:lnTo>
                  <a:pt x="24927" y="29912"/>
                </a:lnTo>
                <a:lnTo>
                  <a:pt x="25556" y="27231"/>
                </a:lnTo>
                <a:lnTo>
                  <a:pt x="26519" y="24676"/>
                </a:lnTo>
                <a:lnTo>
                  <a:pt x="27734" y="22246"/>
                </a:lnTo>
                <a:lnTo>
                  <a:pt x="29242" y="19984"/>
                </a:lnTo>
                <a:lnTo>
                  <a:pt x="31044" y="17889"/>
                </a:lnTo>
                <a:lnTo>
                  <a:pt x="33054" y="16004"/>
                </a:lnTo>
                <a:lnTo>
                  <a:pt x="34144" y="15166"/>
                </a:lnTo>
                <a:lnTo>
                  <a:pt x="31337" y="4609"/>
                </a:lnTo>
                <a:lnTo>
                  <a:pt x="1416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2"/>
          <p:cNvSpPr txBox="1"/>
          <p:nvPr/>
        </p:nvSpPr>
        <p:spPr>
          <a:xfrm>
            <a:off x="685800" y="1600200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4" name="Google Shape;394;p22"/>
          <p:cNvSpPr txBox="1"/>
          <p:nvPr/>
        </p:nvSpPr>
        <p:spPr>
          <a:xfrm>
            <a:off x="685800" y="3294000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Insight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5" name="Google Shape;395;p22"/>
          <p:cNvSpPr txBox="1"/>
          <p:nvPr/>
        </p:nvSpPr>
        <p:spPr>
          <a:xfrm>
            <a:off x="6500400" y="1600200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Decision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6" name="Google Shape;396;p22"/>
          <p:cNvSpPr txBox="1"/>
          <p:nvPr/>
        </p:nvSpPr>
        <p:spPr>
          <a:xfrm>
            <a:off x="6500400" y="3294000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Info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7" name="Google Shape;397;p22"/>
          <p:cNvSpPr txBox="1"/>
          <p:nvPr/>
        </p:nvSpPr>
        <p:spPr>
          <a:xfrm>
            <a:off x="685800" y="1887300"/>
            <a:ext cx="20943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place. It’s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22"/>
          <p:cNvSpPr txBox="1"/>
          <p:nvPr/>
        </p:nvSpPr>
        <p:spPr>
          <a:xfrm>
            <a:off x="6464400" y="1887300"/>
            <a:ext cx="1993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full of iron oxide dust, which gives the planet its reddish cast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22"/>
          <p:cNvSpPr txBox="1"/>
          <p:nvPr/>
        </p:nvSpPr>
        <p:spPr>
          <a:xfrm>
            <a:off x="6464400" y="3581100"/>
            <a:ext cx="1993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22"/>
          <p:cNvSpPr txBox="1"/>
          <p:nvPr/>
        </p:nvSpPr>
        <p:spPr>
          <a:xfrm>
            <a:off x="3754550" y="173810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1" name="Google Shape;401;p22"/>
          <p:cNvSpPr txBox="1"/>
          <p:nvPr/>
        </p:nvSpPr>
        <p:spPr>
          <a:xfrm>
            <a:off x="5197675" y="216220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402" name="Google Shape;402;p22"/>
          <p:cNvGrpSpPr/>
          <p:nvPr/>
        </p:nvGrpSpPr>
        <p:grpSpPr>
          <a:xfrm>
            <a:off x="7981470" y="1206115"/>
            <a:ext cx="370645" cy="368042"/>
            <a:chOff x="-63250675" y="3744075"/>
            <a:chExt cx="320350" cy="318100"/>
          </a:xfrm>
        </p:grpSpPr>
        <p:sp>
          <p:nvSpPr>
            <p:cNvPr id="403" name="Google Shape;403;p22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2"/>
          <p:cNvSpPr txBox="1"/>
          <p:nvPr/>
        </p:nvSpPr>
        <p:spPr>
          <a:xfrm>
            <a:off x="4821725" y="3454388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7" name="Google Shape;407;p22"/>
          <p:cNvSpPr txBox="1"/>
          <p:nvPr/>
        </p:nvSpPr>
        <p:spPr>
          <a:xfrm>
            <a:off x="3323300" y="3011075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8" name="Google Shape;408;p22"/>
          <p:cNvSpPr txBox="1"/>
          <p:nvPr/>
        </p:nvSpPr>
        <p:spPr>
          <a:xfrm>
            <a:off x="685800" y="3581100"/>
            <a:ext cx="20943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9" name="Google Shape;409;p22"/>
          <p:cNvGrpSpPr/>
          <p:nvPr/>
        </p:nvGrpSpPr>
        <p:grpSpPr>
          <a:xfrm>
            <a:off x="773974" y="2971761"/>
            <a:ext cx="374926" cy="196826"/>
            <a:chOff x="2084325" y="363300"/>
            <a:chExt cx="484150" cy="254100"/>
          </a:xfrm>
        </p:grpSpPr>
        <p:sp>
          <p:nvSpPr>
            <p:cNvPr id="410" name="Google Shape;410;p22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2" name="Google Shape;412;p22"/>
          <p:cNvGrpSpPr/>
          <p:nvPr/>
        </p:nvGrpSpPr>
        <p:grpSpPr>
          <a:xfrm>
            <a:off x="7983930" y="2887297"/>
            <a:ext cx="365753" cy="365753"/>
            <a:chOff x="3271200" y="4992125"/>
            <a:chExt cx="481825" cy="481825"/>
          </a:xfrm>
        </p:grpSpPr>
        <p:sp>
          <p:nvSpPr>
            <p:cNvPr id="413" name="Google Shape;413;p22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6" name="Google Shape;416;p22"/>
          <p:cNvGrpSpPr/>
          <p:nvPr/>
        </p:nvGrpSpPr>
        <p:grpSpPr>
          <a:xfrm>
            <a:off x="778545" y="1213360"/>
            <a:ext cx="365760" cy="353548"/>
            <a:chOff x="3270675" y="841800"/>
            <a:chExt cx="497700" cy="482725"/>
          </a:xfrm>
        </p:grpSpPr>
        <p:sp>
          <p:nvSpPr>
            <p:cNvPr id="417" name="Google Shape;417;p22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/>
          </a:p>
        </p:txBody>
      </p:sp>
      <p:sp>
        <p:nvSpPr>
          <p:cNvPr id="425" name="Google Shape;425;p23"/>
          <p:cNvSpPr/>
          <p:nvPr/>
        </p:nvSpPr>
        <p:spPr>
          <a:xfrm>
            <a:off x="457200" y="2032225"/>
            <a:ext cx="8229600" cy="107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3"/>
          <p:cNvSpPr/>
          <p:nvPr/>
        </p:nvSpPr>
        <p:spPr>
          <a:xfrm>
            <a:off x="1565050" y="1875300"/>
            <a:ext cx="1392900" cy="1392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3"/>
          <p:cNvSpPr/>
          <p:nvPr/>
        </p:nvSpPr>
        <p:spPr>
          <a:xfrm>
            <a:off x="3875550" y="1875300"/>
            <a:ext cx="1392900" cy="1392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3"/>
          <p:cNvSpPr/>
          <p:nvPr/>
        </p:nvSpPr>
        <p:spPr>
          <a:xfrm>
            <a:off x="6152750" y="1875300"/>
            <a:ext cx="1392900" cy="1392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3"/>
          <p:cNvSpPr txBox="1"/>
          <p:nvPr/>
        </p:nvSpPr>
        <p:spPr>
          <a:xfrm>
            <a:off x="1240950" y="113145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1531750" y="3562350"/>
            <a:ext cx="14595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place. It’s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3842250" y="3562350"/>
            <a:ext cx="14595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6119450" y="3562350"/>
            <a:ext cx="14595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23"/>
          <p:cNvSpPr txBox="1"/>
          <p:nvPr/>
        </p:nvSpPr>
        <p:spPr>
          <a:xfrm>
            <a:off x="3551550" y="113145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4" name="Google Shape;434;p23"/>
          <p:cNvSpPr txBox="1"/>
          <p:nvPr/>
        </p:nvSpPr>
        <p:spPr>
          <a:xfrm>
            <a:off x="5828750" y="113145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35" name="Google Shape;435;p23"/>
          <p:cNvGrpSpPr/>
          <p:nvPr/>
        </p:nvGrpSpPr>
        <p:grpSpPr>
          <a:xfrm>
            <a:off x="2028983" y="2335682"/>
            <a:ext cx="457198" cy="472455"/>
            <a:chOff x="-65129950" y="2646800"/>
            <a:chExt cx="311125" cy="317425"/>
          </a:xfrm>
        </p:grpSpPr>
        <p:sp>
          <p:nvSpPr>
            <p:cNvPr id="436" name="Google Shape;436;p23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>
            <a:off x="4343402" y="2344321"/>
            <a:ext cx="457195" cy="457205"/>
            <a:chOff x="1412450" y="1954475"/>
            <a:chExt cx="297750" cy="296175"/>
          </a:xfrm>
        </p:grpSpPr>
        <p:sp>
          <p:nvSpPr>
            <p:cNvPr id="439" name="Google Shape;439;p23"/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23"/>
          <p:cNvGrpSpPr/>
          <p:nvPr/>
        </p:nvGrpSpPr>
        <p:grpSpPr>
          <a:xfrm>
            <a:off x="6624524" y="2335361"/>
            <a:ext cx="457200" cy="434335"/>
            <a:chOff x="-62890750" y="2296300"/>
            <a:chExt cx="330825" cy="317450"/>
          </a:xfrm>
        </p:grpSpPr>
        <p:sp>
          <p:nvSpPr>
            <p:cNvPr id="442" name="Google Shape;442;p23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C1C9863C-A829-5FBE-BFA7-12417AA1A12A}"/>
              </a:ext>
            </a:extLst>
          </p:cNvPr>
          <p:cNvSpPr/>
          <p:nvPr/>
        </p:nvSpPr>
        <p:spPr>
          <a:xfrm rot="16200000">
            <a:off x="3556786" y="157419"/>
            <a:ext cx="7321113" cy="5615173"/>
          </a:xfrm>
          <a:custGeom>
            <a:avLst/>
            <a:gdLst>
              <a:gd name="connsiteX0" fmla="*/ 1733107 w 7321113"/>
              <a:gd name="connsiteY0" fmla="*/ 4833677 h 5615173"/>
              <a:gd name="connsiteX1" fmla="*/ 1342361 w 7321113"/>
              <a:gd name="connsiteY1" fmla="*/ 5615170 h 5615173"/>
              <a:gd name="connsiteX2" fmla="*/ 390747 w 7321113"/>
              <a:gd name="connsiteY2" fmla="*/ 5615170 h 5615173"/>
              <a:gd name="connsiteX3" fmla="*/ 0 w 7321113"/>
              <a:gd name="connsiteY3" fmla="*/ 4833676 h 5615173"/>
              <a:gd name="connsiteX4" fmla="*/ 390747 w 7321113"/>
              <a:gd name="connsiteY4" fmla="*/ 4052184 h 5615173"/>
              <a:gd name="connsiteX5" fmla="*/ 1342361 w 7321113"/>
              <a:gd name="connsiteY5" fmla="*/ 4052184 h 5615173"/>
              <a:gd name="connsiteX6" fmla="*/ 1733108 w 7321113"/>
              <a:gd name="connsiteY6" fmla="*/ 3219891 h 5615173"/>
              <a:gd name="connsiteX7" fmla="*/ 1342362 w 7321113"/>
              <a:gd name="connsiteY7" fmla="*/ 4001384 h 5615173"/>
              <a:gd name="connsiteX8" fmla="*/ 390748 w 7321113"/>
              <a:gd name="connsiteY8" fmla="*/ 4001384 h 5615173"/>
              <a:gd name="connsiteX9" fmla="*/ 1 w 7321113"/>
              <a:gd name="connsiteY9" fmla="*/ 3219891 h 5615173"/>
              <a:gd name="connsiteX10" fmla="*/ 390748 w 7321113"/>
              <a:gd name="connsiteY10" fmla="*/ 2438398 h 5615173"/>
              <a:gd name="connsiteX11" fmla="*/ 1342362 w 7321113"/>
              <a:gd name="connsiteY11" fmla="*/ 2438398 h 5615173"/>
              <a:gd name="connsiteX12" fmla="*/ 1733108 w 7321113"/>
              <a:gd name="connsiteY12" fmla="*/ 1606106 h 5615173"/>
              <a:gd name="connsiteX13" fmla="*/ 1342362 w 7321113"/>
              <a:gd name="connsiteY13" fmla="*/ 2387599 h 5615173"/>
              <a:gd name="connsiteX14" fmla="*/ 390748 w 7321113"/>
              <a:gd name="connsiteY14" fmla="*/ 2387599 h 5615173"/>
              <a:gd name="connsiteX15" fmla="*/ 1 w 7321113"/>
              <a:gd name="connsiteY15" fmla="*/ 1606106 h 5615173"/>
              <a:gd name="connsiteX16" fmla="*/ 390748 w 7321113"/>
              <a:gd name="connsiteY16" fmla="*/ 824613 h 5615173"/>
              <a:gd name="connsiteX17" fmla="*/ 1342362 w 7321113"/>
              <a:gd name="connsiteY17" fmla="*/ 824613 h 5615173"/>
              <a:gd name="connsiteX18" fmla="*/ 3130108 w 7321113"/>
              <a:gd name="connsiteY18" fmla="*/ 4019697 h 5615173"/>
              <a:gd name="connsiteX19" fmla="*/ 2739362 w 7321113"/>
              <a:gd name="connsiteY19" fmla="*/ 4801191 h 5615173"/>
              <a:gd name="connsiteX20" fmla="*/ 1787748 w 7321113"/>
              <a:gd name="connsiteY20" fmla="*/ 4801191 h 5615173"/>
              <a:gd name="connsiteX21" fmla="*/ 1397001 w 7321113"/>
              <a:gd name="connsiteY21" fmla="*/ 4019697 h 5615173"/>
              <a:gd name="connsiteX22" fmla="*/ 1787748 w 7321113"/>
              <a:gd name="connsiteY22" fmla="*/ 3238204 h 5615173"/>
              <a:gd name="connsiteX23" fmla="*/ 2739362 w 7321113"/>
              <a:gd name="connsiteY23" fmla="*/ 3238204 h 5615173"/>
              <a:gd name="connsiteX24" fmla="*/ 3130109 w 7321113"/>
              <a:gd name="connsiteY24" fmla="*/ 2405911 h 5615173"/>
              <a:gd name="connsiteX25" fmla="*/ 2739363 w 7321113"/>
              <a:gd name="connsiteY25" fmla="*/ 3187404 h 5615173"/>
              <a:gd name="connsiteX26" fmla="*/ 1787749 w 7321113"/>
              <a:gd name="connsiteY26" fmla="*/ 3187404 h 5615173"/>
              <a:gd name="connsiteX27" fmla="*/ 1397002 w 7321113"/>
              <a:gd name="connsiteY27" fmla="*/ 2405911 h 5615173"/>
              <a:gd name="connsiteX28" fmla="*/ 1787749 w 7321113"/>
              <a:gd name="connsiteY28" fmla="*/ 1624418 h 5615173"/>
              <a:gd name="connsiteX29" fmla="*/ 2739363 w 7321113"/>
              <a:gd name="connsiteY29" fmla="*/ 1624418 h 5615173"/>
              <a:gd name="connsiteX30" fmla="*/ 3130109 w 7321113"/>
              <a:gd name="connsiteY30" fmla="*/ 792126 h 5615173"/>
              <a:gd name="connsiteX31" fmla="*/ 2739363 w 7321113"/>
              <a:gd name="connsiteY31" fmla="*/ 1573619 h 5615173"/>
              <a:gd name="connsiteX32" fmla="*/ 1787749 w 7321113"/>
              <a:gd name="connsiteY32" fmla="*/ 1573619 h 5615173"/>
              <a:gd name="connsiteX33" fmla="*/ 1397002 w 7321113"/>
              <a:gd name="connsiteY33" fmla="*/ 792126 h 5615173"/>
              <a:gd name="connsiteX34" fmla="*/ 1787749 w 7321113"/>
              <a:gd name="connsiteY34" fmla="*/ 10633 h 5615173"/>
              <a:gd name="connsiteX35" fmla="*/ 2739363 w 7321113"/>
              <a:gd name="connsiteY35" fmla="*/ 10633 h 5615173"/>
              <a:gd name="connsiteX36" fmla="*/ 4527108 w 7321113"/>
              <a:gd name="connsiteY36" fmla="*/ 4833679 h 5615173"/>
              <a:gd name="connsiteX37" fmla="*/ 4136362 w 7321113"/>
              <a:gd name="connsiteY37" fmla="*/ 5615173 h 5615173"/>
              <a:gd name="connsiteX38" fmla="*/ 3184749 w 7321113"/>
              <a:gd name="connsiteY38" fmla="*/ 5615173 h 5615173"/>
              <a:gd name="connsiteX39" fmla="*/ 2794002 w 7321113"/>
              <a:gd name="connsiteY39" fmla="*/ 4833679 h 5615173"/>
              <a:gd name="connsiteX40" fmla="*/ 3184749 w 7321113"/>
              <a:gd name="connsiteY40" fmla="*/ 4052187 h 5615173"/>
              <a:gd name="connsiteX41" fmla="*/ 4136362 w 7321113"/>
              <a:gd name="connsiteY41" fmla="*/ 4052187 h 5615173"/>
              <a:gd name="connsiteX42" fmla="*/ 4527109 w 7321113"/>
              <a:gd name="connsiteY42" fmla="*/ 3219893 h 5615173"/>
              <a:gd name="connsiteX43" fmla="*/ 4136363 w 7321113"/>
              <a:gd name="connsiteY43" fmla="*/ 4001386 h 5615173"/>
              <a:gd name="connsiteX44" fmla="*/ 3184750 w 7321113"/>
              <a:gd name="connsiteY44" fmla="*/ 4001386 h 5615173"/>
              <a:gd name="connsiteX45" fmla="*/ 2794003 w 7321113"/>
              <a:gd name="connsiteY45" fmla="*/ 3219893 h 5615173"/>
              <a:gd name="connsiteX46" fmla="*/ 3184750 w 7321113"/>
              <a:gd name="connsiteY46" fmla="*/ 2438400 h 5615173"/>
              <a:gd name="connsiteX47" fmla="*/ 4136363 w 7321113"/>
              <a:gd name="connsiteY47" fmla="*/ 2438400 h 5615173"/>
              <a:gd name="connsiteX48" fmla="*/ 4527109 w 7321113"/>
              <a:gd name="connsiteY48" fmla="*/ 1606108 h 5615173"/>
              <a:gd name="connsiteX49" fmla="*/ 4136363 w 7321113"/>
              <a:gd name="connsiteY49" fmla="*/ 2387601 h 5615173"/>
              <a:gd name="connsiteX50" fmla="*/ 3184750 w 7321113"/>
              <a:gd name="connsiteY50" fmla="*/ 2387601 h 5615173"/>
              <a:gd name="connsiteX51" fmla="*/ 2794003 w 7321113"/>
              <a:gd name="connsiteY51" fmla="*/ 1606108 h 5615173"/>
              <a:gd name="connsiteX52" fmla="*/ 3184750 w 7321113"/>
              <a:gd name="connsiteY52" fmla="*/ 824615 h 5615173"/>
              <a:gd name="connsiteX53" fmla="*/ 4136363 w 7321113"/>
              <a:gd name="connsiteY53" fmla="*/ 824615 h 5615173"/>
              <a:gd name="connsiteX54" fmla="*/ 5924110 w 7321113"/>
              <a:gd name="connsiteY54" fmla="*/ 4009064 h 5615173"/>
              <a:gd name="connsiteX55" fmla="*/ 5533364 w 7321113"/>
              <a:gd name="connsiteY55" fmla="*/ 4790557 h 5615173"/>
              <a:gd name="connsiteX56" fmla="*/ 4581750 w 7321113"/>
              <a:gd name="connsiteY56" fmla="*/ 4790557 h 5615173"/>
              <a:gd name="connsiteX57" fmla="*/ 4191003 w 7321113"/>
              <a:gd name="connsiteY57" fmla="*/ 4009064 h 5615173"/>
              <a:gd name="connsiteX58" fmla="*/ 4581750 w 7321113"/>
              <a:gd name="connsiteY58" fmla="*/ 3227571 h 5615173"/>
              <a:gd name="connsiteX59" fmla="*/ 5533364 w 7321113"/>
              <a:gd name="connsiteY59" fmla="*/ 3227571 h 5615173"/>
              <a:gd name="connsiteX60" fmla="*/ 5924111 w 7321113"/>
              <a:gd name="connsiteY60" fmla="*/ 2395278 h 5615173"/>
              <a:gd name="connsiteX61" fmla="*/ 5533365 w 7321113"/>
              <a:gd name="connsiteY61" fmla="*/ 3176771 h 5615173"/>
              <a:gd name="connsiteX62" fmla="*/ 4581751 w 7321113"/>
              <a:gd name="connsiteY62" fmla="*/ 3176771 h 5615173"/>
              <a:gd name="connsiteX63" fmla="*/ 4191004 w 7321113"/>
              <a:gd name="connsiteY63" fmla="*/ 2395278 h 5615173"/>
              <a:gd name="connsiteX64" fmla="*/ 4581751 w 7321113"/>
              <a:gd name="connsiteY64" fmla="*/ 1613785 h 5615173"/>
              <a:gd name="connsiteX65" fmla="*/ 5533365 w 7321113"/>
              <a:gd name="connsiteY65" fmla="*/ 1613785 h 5615173"/>
              <a:gd name="connsiteX66" fmla="*/ 5924111 w 7321113"/>
              <a:gd name="connsiteY66" fmla="*/ 781493 h 5615173"/>
              <a:gd name="connsiteX67" fmla="*/ 5533365 w 7321113"/>
              <a:gd name="connsiteY67" fmla="*/ 1562986 h 5615173"/>
              <a:gd name="connsiteX68" fmla="*/ 4581751 w 7321113"/>
              <a:gd name="connsiteY68" fmla="*/ 1562986 h 5615173"/>
              <a:gd name="connsiteX69" fmla="*/ 4191005 w 7321113"/>
              <a:gd name="connsiteY69" fmla="*/ 781493 h 5615173"/>
              <a:gd name="connsiteX70" fmla="*/ 4581751 w 7321113"/>
              <a:gd name="connsiteY70" fmla="*/ 0 h 5615173"/>
              <a:gd name="connsiteX71" fmla="*/ 5533365 w 7321113"/>
              <a:gd name="connsiteY71" fmla="*/ 0 h 5615173"/>
              <a:gd name="connsiteX72" fmla="*/ 7321112 w 7321113"/>
              <a:gd name="connsiteY72" fmla="*/ 4801191 h 5615173"/>
              <a:gd name="connsiteX73" fmla="*/ 6930366 w 7321113"/>
              <a:gd name="connsiteY73" fmla="*/ 5582685 h 5615173"/>
              <a:gd name="connsiteX74" fmla="*/ 5978752 w 7321113"/>
              <a:gd name="connsiteY74" fmla="*/ 5582685 h 5615173"/>
              <a:gd name="connsiteX75" fmla="*/ 5588005 w 7321113"/>
              <a:gd name="connsiteY75" fmla="*/ 4801191 h 5615173"/>
              <a:gd name="connsiteX76" fmla="*/ 5978752 w 7321113"/>
              <a:gd name="connsiteY76" fmla="*/ 4019698 h 5615173"/>
              <a:gd name="connsiteX77" fmla="*/ 6930366 w 7321113"/>
              <a:gd name="connsiteY77" fmla="*/ 4019698 h 5615173"/>
              <a:gd name="connsiteX78" fmla="*/ 7321112 w 7321113"/>
              <a:gd name="connsiteY78" fmla="*/ 3187405 h 5615173"/>
              <a:gd name="connsiteX79" fmla="*/ 6930366 w 7321113"/>
              <a:gd name="connsiteY79" fmla="*/ 3968898 h 5615173"/>
              <a:gd name="connsiteX80" fmla="*/ 5978752 w 7321113"/>
              <a:gd name="connsiteY80" fmla="*/ 3968898 h 5615173"/>
              <a:gd name="connsiteX81" fmla="*/ 5588005 w 7321113"/>
              <a:gd name="connsiteY81" fmla="*/ 3187405 h 5615173"/>
              <a:gd name="connsiteX82" fmla="*/ 5978753 w 7321113"/>
              <a:gd name="connsiteY82" fmla="*/ 2405912 h 5615173"/>
              <a:gd name="connsiteX83" fmla="*/ 6930366 w 7321113"/>
              <a:gd name="connsiteY83" fmla="*/ 2405912 h 5615173"/>
              <a:gd name="connsiteX84" fmla="*/ 7321113 w 7321113"/>
              <a:gd name="connsiteY84" fmla="*/ 1573620 h 5615173"/>
              <a:gd name="connsiteX85" fmla="*/ 6930367 w 7321113"/>
              <a:gd name="connsiteY85" fmla="*/ 2355113 h 5615173"/>
              <a:gd name="connsiteX86" fmla="*/ 5978753 w 7321113"/>
              <a:gd name="connsiteY86" fmla="*/ 2355113 h 5615173"/>
              <a:gd name="connsiteX87" fmla="*/ 5588006 w 7321113"/>
              <a:gd name="connsiteY87" fmla="*/ 1573620 h 5615173"/>
              <a:gd name="connsiteX88" fmla="*/ 5978753 w 7321113"/>
              <a:gd name="connsiteY88" fmla="*/ 792127 h 5615173"/>
              <a:gd name="connsiteX89" fmla="*/ 6930367 w 7321113"/>
              <a:gd name="connsiteY89" fmla="*/ 792127 h 56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321113" h="5615173">
                <a:moveTo>
                  <a:pt x="1733107" y="4833677"/>
                </a:moveTo>
                <a:lnTo>
                  <a:pt x="1342361" y="5615170"/>
                </a:lnTo>
                <a:lnTo>
                  <a:pt x="390747" y="5615170"/>
                </a:lnTo>
                <a:lnTo>
                  <a:pt x="0" y="4833676"/>
                </a:lnTo>
                <a:lnTo>
                  <a:pt x="390747" y="4052184"/>
                </a:lnTo>
                <a:lnTo>
                  <a:pt x="1342361" y="4052184"/>
                </a:lnTo>
                <a:close/>
                <a:moveTo>
                  <a:pt x="1733108" y="3219891"/>
                </a:moveTo>
                <a:lnTo>
                  <a:pt x="1342362" y="4001384"/>
                </a:lnTo>
                <a:lnTo>
                  <a:pt x="390748" y="4001384"/>
                </a:lnTo>
                <a:lnTo>
                  <a:pt x="1" y="3219891"/>
                </a:lnTo>
                <a:lnTo>
                  <a:pt x="390748" y="2438398"/>
                </a:lnTo>
                <a:lnTo>
                  <a:pt x="1342362" y="2438398"/>
                </a:lnTo>
                <a:close/>
                <a:moveTo>
                  <a:pt x="1733108" y="1606106"/>
                </a:moveTo>
                <a:lnTo>
                  <a:pt x="1342362" y="2387599"/>
                </a:lnTo>
                <a:lnTo>
                  <a:pt x="390748" y="2387599"/>
                </a:lnTo>
                <a:lnTo>
                  <a:pt x="1" y="1606106"/>
                </a:lnTo>
                <a:lnTo>
                  <a:pt x="390748" y="824613"/>
                </a:lnTo>
                <a:lnTo>
                  <a:pt x="1342362" y="824613"/>
                </a:lnTo>
                <a:close/>
                <a:moveTo>
                  <a:pt x="3130108" y="4019697"/>
                </a:moveTo>
                <a:lnTo>
                  <a:pt x="2739362" y="4801191"/>
                </a:lnTo>
                <a:lnTo>
                  <a:pt x="1787748" y="4801191"/>
                </a:lnTo>
                <a:lnTo>
                  <a:pt x="1397001" y="4019697"/>
                </a:lnTo>
                <a:lnTo>
                  <a:pt x="1787748" y="3238204"/>
                </a:lnTo>
                <a:lnTo>
                  <a:pt x="2739362" y="3238204"/>
                </a:lnTo>
                <a:close/>
                <a:moveTo>
                  <a:pt x="3130109" y="2405911"/>
                </a:moveTo>
                <a:lnTo>
                  <a:pt x="2739363" y="3187404"/>
                </a:lnTo>
                <a:lnTo>
                  <a:pt x="1787749" y="3187404"/>
                </a:lnTo>
                <a:lnTo>
                  <a:pt x="1397002" y="2405911"/>
                </a:lnTo>
                <a:lnTo>
                  <a:pt x="1787749" y="1624418"/>
                </a:lnTo>
                <a:lnTo>
                  <a:pt x="2739363" y="1624418"/>
                </a:lnTo>
                <a:close/>
                <a:moveTo>
                  <a:pt x="3130109" y="792126"/>
                </a:moveTo>
                <a:lnTo>
                  <a:pt x="2739363" y="1573619"/>
                </a:lnTo>
                <a:lnTo>
                  <a:pt x="1787749" y="1573619"/>
                </a:lnTo>
                <a:lnTo>
                  <a:pt x="1397002" y="792126"/>
                </a:lnTo>
                <a:lnTo>
                  <a:pt x="1787749" y="10633"/>
                </a:lnTo>
                <a:lnTo>
                  <a:pt x="2739363" y="10633"/>
                </a:lnTo>
                <a:close/>
                <a:moveTo>
                  <a:pt x="4527108" y="4833679"/>
                </a:moveTo>
                <a:lnTo>
                  <a:pt x="4136362" y="5615173"/>
                </a:lnTo>
                <a:lnTo>
                  <a:pt x="3184749" y="5615173"/>
                </a:lnTo>
                <a:lnTo>
                  <a:pt x="2794002" y="4833679"/>
                </a:lnTo>
                <a:lnTo>
                  <a:pt x="3184749" y="4052187"/>
                </a:lnTo>
                <a:lnTo>
                  <a:pt x="4136362" y="4052187"/>
                </a:lnTo>
                <a:close/>
                <a:moveTo>
                  <a:pt x="4527109" y="3219893"/>
                </a:moveTo>
                <a:lnTo>
                  <a:pt x="4136363" y="4001386"/>
                </a:lnTo>
                <a:lnTo>
                  <a:pt x="3184750" y="4001386"/>
                </a:lnTo>
                <a:lnTo>
                  <a:pt x="2794003" y="3219893"/>
                </a:lnTo>
                <a:lnTo>
                  <a:pt x="3184750" y="2438400"/>
                </a:lnTo>
                <a:lnTo>
                  <a:pt x="4136363" y="2438400"/>
                </a:lnTo>
                <a:close/>
                <a:moveTo>
                  <a:pt x="4527109" y="1606108"/>
                </a:moveTo>
                <a:lnTo>
                  <a:pt x="4136363" y="2387601"/>
                </a:lnTo>
                <a:lnTo>
                  <a:pt x="3184750" y="2387601"/>
                </a:lnTo>
                <a:lnTo>
                  <a:pt x="2794003" y="1606108"/>
                </a:lnTo>
                <a:lnTo>
                  <a:pt x="3184750" y="824615"/>
                </a:lnTo>
                <a:lnTo>
                  <a:pt x="4136363" y="824615"/>
                </a:lnTo>
                <a:close/>
                <a:moveTo>
                  <a:pt x="5924110" y="4009064"/>
                </a:moveTo>
                <a:lnTo>
                  <a:pt x="5533364" y="4790557"/>
                </a:lnTo>
                <a:lnTo>
                  <a:pt x="4581750" y="4790557"/>
                </a:lnTo>
                <a:lnTo>
                  <a:pt x="4191003" y="4009064"/>
                </a:lnTo>
                <a:lnTo>
                  <a:pt x="4581750" y="3227571"/>
                </a:lnTo>
                <a:lnTo>
                  <a:pt x="5533364" y="3227571"/>
                </a:lnTo>
                <a:close/>
                <a:moveTo>
                  <a:pt x="5924111" y="2395278"/>
                </a:moveTo>
                <a:lnTo>
                  <a:pt x="5533365" y="3176771"/>
                </a:lnTo>
                <a:lnTo>
                  <a:pt x="4581751" y="3176771"/>
                </a:lnTo>
                <a:lnTo>
                  <a:pt x="4191004" y="2395278"/>
                </a:lnTo>
                <a:lnTo>
                  <a:pt x="4581751" y="1613785"/>
                </a:lnTo>
                <a:lnTo>
                  <a:pt x="5533365" y="1613785"/>
                </a:lnTo>
                <a:close/>
                <a:moveTo>
                  <a:pt x="5924111" y="781493"/>
                </a:moveTo>
                <a:lnTo>
                  <a:pt x="5533365" y="1562986"/>
                </a:lnTo>
                <a:lnTo>
                  <a:pt x="4581751" y="1562986"/>
                </a:lnTo>
                <a:lnTo>
                  <a:pt x="4191005" y="781493"/>
                </a:lnTo>
                <a:lnTo>
                  <a:pt x="4581751" y="0"/>
                </a:lnTo>
                <a:lnTo>
                  <a:pt x="5533365" y="0"/>
                </a:lnTo>
                <a:close/>
                <a:moveTo>
                  <a:pt x="7321112" y="4801191"/>
                </a:moveTo>
                <a:lnTo>
                  <a:pt x="6930366" y="5582685"/>
                </a:lnTo>
                <a:lnTo>
                  <a:pt x="5978752" y="5582685"/>
                </a:lnTo>
                <a:lnTo>
                  <a:pt x="5588005" y="4801191"/>
                </a:lnTo>
                <a:lnTo>
                  <a:pt x="5978752" y="4019698"/>
                </a:lnTo>
                <a:lnTo>
                  <a:pt x="6930366" y="4019698"/>
                </a:lnTo>
                <a:close/>
                <a:moveTo>
                  <a:pt x="7321112" y="3187405"/>
                </a:moveTo>
                <a:lnTo>
                  <a:pt x="6930366" y="3968898"/>
                </a:lnTo>
                <a:lnTo>
                  <a:pt x="5978752" y="3968898"/>
                </a:lnTo>
                <a:lnTo>
                  <a:pt x="5588005" y="3187405"/>
                </a:lnTo>
                <a:lnTo>
                  <a:pt x="5978753" y="2405912"/>
                </a:lnTo>
                <a:lnTo>
                  <a:pt x="6930366" y="2405912"/>
                </a:lnTo>
                <a:close/>
                <a:moveTo>
                  <a:pt x="7321113" y="1573620"/>
                </a:moveTo>
                <a:lnTo>
                  <a:pt x="6930367" y="2355113"/>
                </a:lnTo>
                <a:lnTo>
                  <a:pt x="5978753" y="2355113"/>
                </a:lnTo>
                <a:lnTo>
                  <a:pt x="5588006" y="1573620"/>
                </a:lnTo>
                <a:lnTo>
                  <a:pt x="5978753" y="792127"/>
                </a:lnTo>
                <a:lnTo>
                  <a:pt x="6930367" y="792127"/>
                </a:lnTo>
                <a:close/>
              </a:path>
            </a:pathLst>
          </a:custGeom>
          <a:blipFill dpi="0" rotWithShape="0">
            <a:blip r:embed="rId3">
              <a:alphaModFix amt="17279"/>
            </a:blip>
            <a:srcRect/>
            <a:tile tx="0" ty="12065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L"/>
          </a:p>
        </p:txBody>
      </p:sp>
      <p:sp>
        <p:nvSpPr>
          <p:cNvPr id="576" name="Google Shape;576;p27"/>
          <p:cNvSpPr/>
          <p:nvPr/>
        </p:nvSpPr>
        <p:spPr>
          <a:xfrm>
            <a:off x="4770000" y="1543775"/>
            <a:ext cx="3916800" cy="3192900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5171900" y="1182263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7"/>
          <p:cNvSpPr txBox="1"/>
          <p:nvPr/>
        </p:nvSpPr>
        <p:spPr>
          <a:xfrm>
            <a:off x="5593075" y="1313513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TwoTower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9" name="Google Shape;579;p27"/>
          <p:cNvSpPr/>
          <p:nvPr/>
        </p:nvSpPr>
        <p:spPr>
          <a:xfrm>
            <a:off x="5196450" y="206193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0" name="Google Shape;580;p27"/>
          <p:cNvSpPr/>
          <p:nvPr/>
        </p:nvSpPr>
        <p:spPr>
          <a:xfrm>
            <a:off x="7061550" y="206193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6481050" y="2562338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473250" y="1543775"/>
            <a:ext cx="3916800" cy="3192900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MLP vs </a:t>
            </a:r>
            <a:r>
              <a:rPr lang="en" dirty="0" err="1">
                <a:solidFill>
                  <a:schemeClr val="dk1"/>
                </a:solidFill>
              </a:rPr>
              <a:t>TwoTower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84" name="Google Shape;584;p27"/>
          <p:cNvSpPr txBox="1"/>
          <p:nvPr/>
        </p:nvSpPr>
        <p:spPr>
          <a:xfrm>
            <a:off x="60465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Creation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5" name="Google Shape;585;p27"/>
          <p:cNvSpPr txBox="1"/>
          <p:nvPr/>
        </p:nvSpPr>
        <p:spPr>
          <a:xfrm>
            <a:off x="403523" y="3902050"/>
            <a:ext cx="2191153" cy="59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pl-PL" sz="1200" b="1" dirty="0">
                <a:latin typeface="Roboto"/>
                <a:ea typeface="Roboto"/>
                <a:cs typeface="Roboto"/>
                <a:sym typeface="Roboto"/>
              </a:rPr>
              <a:t>Input:</a:t>
            </a: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Customer</a:t>
            </a: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Baskets</a:t>
            </a:r>
            <a:endParaRPr lang="pl-PL" sz="12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ct val="115000"/>
              </a:lnSpc>
            </a:pP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pl-PL" sz="1200" b="1" dirty="0">
                <a:latin typeface="Roboto"/>
                <a:ea typeface="Roboto"/>
                <a:cs typeface="Roboto"/>
                <a:sym typeface="Roboto"/>
              </a:rPr>
              <a:t>Target:</a:t>
            </a: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Last</a:t>
            </a: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purchase</a:t>
            </a:r>
            <a:endParaRPr lang="pl-PL" sz="12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ct val="115000"/>
              </a:lnSpc>
            </a:pP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Sigmoid</a:t>
            </a: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activation</a:t>
            </a:r>
            <a:endParaRPr lang="pl-PL" sz="12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ct val="115000"/>
              </a:lnSpc>
            </a:pPr>
            <a:r>
              <a:rPr lang="pl-PL" sz="1200" b="1" dirty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BCEWithLogitsLoss</a:t>
            </a:r>
            <a:endParaRPr lang="pl-PL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27"/>
          <p:cNvSpPr txBox="1"/>
          <p:nvPr/>
        </p:nvSpPr>
        <p:spPr>
          <a:xfrm>
            <a:off x="246975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Development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>
            <a:off x="2231532" y="3810968"/>
            <a:ext cx="2269536" cy="88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 deeper architecture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 different loss function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Different learning rate </a:t>
            </a:r>
          </a:p>
        </p:txBody>
      </p:sp>
      <p:sp>
        <p:nvSpPr>
          <p:cNvPr id="588" name="Google Shape;588;p27"/>
          <p:cNvSpPr txBox="1"/>
          <p:nvPr/>
        </p:nvSpPr>
        <p:spPr>
          <a:xfrm>
            <a:off x="490140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Creation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9" name="Google Shape;589;p27"/>
          <p:cNvSpPr txBox="1"/>
          <p:nvPr/>
        </p:nvSpPr>
        <p:spPr>
          <a:xfrm>
            <a:off x="4739286" y="3816160"/>
            <a:ext cx="216015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- Customer Tower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Article Tower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- Use embedding and sigmoid function </a:t>
            </a:r>
          </a:p>
        </p:txBody>
      </p:sp>
      <p:sp>
        <p:nvSpPr>
          <p:cNvPr id="590" name="Google Shape;590;p27"/>
          <p:cNvSpPr txBox="1"/>
          <p:nvPr/>
        </p:nvSpPr>
        <p:spPr>
          <a:xfrm>
            <a:off x="6690300" y="3451000"/>
            <a:ext cx="1941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</a:t>
            </a:r>
            <a:b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Development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1" name="Google Shape;591;p27"/>
          <p:cNvSpPr txBox="1"/>
          <p:nvPr/>
        </p:nvSpPr>
        <p:spPr>
          <a:xfrm>
            <a:off x="6185125" y="3879249"/>
            <a:ext cx="3001751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</a:t>
            </a:r>
            <a:r>
              <a:rPr lang="en-GB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nn.embeddings</a:t>
            </a:r>
            <a:endParaRPr lang="en-GB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deeper architecture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Apply  logistic regression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" name="Google Shape;592;p27"/>
          <p:cNvSpPr/>
          <p:nvPr/>
        </p:nvSpPr>
        <p:spPr>
          <a:xfrm>
            <a:off x="875150" y="1182263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7"/>
          <p:cNvSpPr txBox="1"/>
          <p:nvPr/>
        </p:nvSpPr>
        <p:spPr>
          <a:xfrm>
            <a:off x="1296350" y="1313513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MLP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4" name="Google Shape;594;p27"/>
          <p:cNvSpPr/>
          <p:nvPr/>
        </p:nvSpPr>
        <p:spPr>
          <a:xfrm>
            <a:off x="899700" y="2061938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5" name="Google Shape;595;p27"/>
          <p:cNvSpPr/>
          <p:nvPr/>
        </p:nvSpPr>
        <p:spPr>
          <a:xfrm>
            <a:off x="2764800" y="2061938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p27"/>
          <p:cNvSpPr/>
          <p:nvPr/>
        </p:nvSpPr>
        <p:spPr>
          <a:xfrm>
            <a:off x="2184300" y="2562338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7" name="Google Shape;607;p27"/>
          <p:cNvGrpSpPr/>
          <p:nvPr/>
        </p:nvGrpSpPr>
        <p:grpSpPr>
          <a:xfrm>
            <a:off x="7445098" y="2469307"/>
            <a:ext cx="431703" cy="420622"/>
            <a:chOff x="946175" y="3253275"/>
            <a:chExt cx="298550" cy="296150"/>
          </a:xfrm>
        </p:grpSpPr>
        <p:sp>
          <p:nvSpPr>
            <p:cNvPr id="608" name="Google Shape;608;p27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7"/>
          <p:cNvGrpSpPr/>
          <p:nvPr/>
        </p:nvGrpSpPr>
        <p:grpSpPr>
          <a:xfrm>
            <a:off x="5585532" y="2469313"/>
            <a:ext cx="420635" cy="420610"/>
            <a:chOff x="946175" y="3619500"/>
            <a:chExt cx="296975" cy="293825"/>
          </a:xfrm>
        </p:grpSpPr>
        <p:sp>
          <p:nvSpPr>
            <p:cNvPr id="614" name="Google Shape;614;p27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613;p27">
            <a:extLst>
              <a:ext uri="{FF2B5EF4-FFF2-40B4-BE49-F238E27FC236}">
                <a16:creationId xmlns:a16="http://schemas.microsoft.com/office/drawing/2014/main" id="{9554F8CA-1FA8-C6D6-0A24-FE6DC93BE851}"/>
              </a:ext>
            </a:extLst>
          </p:cNvPr>
          <p:cNvGrpSpPr/>
          <p:nvPr/>
        </p:nvGrpSpPr>
        <p:grpSpPr>
          <a:xfrm>
            <a:off x="1284893" y="2461167"/>
            <a:ext cx="420635" cy="420610"/>
            <a:chOff x="946175" y="3619500"/>
            <a:chExt cx="296975" cy="293825"/>
          </a:xfrm>
        </p:grpSpPr>
        <p:sp>
          <p:nvSpPr>
            <p:cNvPr id="4" name="Google Shape;614;p27">
              <a:extLst>
                <a:ext uri="{FF2B5EF4-FFF2-40B4-BE49-F238E27FC236}">
                  <a16:creationId xmlns:a16="http://schemas.microsoft.com/office/drawing/2014/main" id="{7B289437-8ADA-FD5B-8AEB-E5279F8E043B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15;p27">
              <a:extLst>
                <a:ext uri="{FF2B5EF4-FFF2-40B4-BE49-F238E27FC236}">
                  <a16:creationId xmlns:a16="http://schemas.microsoft.com/office/drawing/2014/main" id="{17080460-2F63-FA0D-DEED-956BC18B4DE6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16;p27">
              <a:extLst>
                <a:ext uri="{FF2B5EF4-FFF2-40B4-BE49-F238E27FC236}">
                  <a16:creationId xmlns:a16="http://schemas.microsoft.com/office/drawing/2014/main" id="{9D2306EB-8443-80D9-3DCC-E9AC1245B55F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17;p27">
              <a:extLst>
                <a:ext uri="{FF2B5EF4-FFF2-40B4-BE49-F238E27FC236}">
                  <a16:creationId xmlns:a16="http://schemas.microsoft.com/office/drawing/2014/main" id="{D974136D-7176-A991-1845-701D5B7E4A52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18;p27">
              <a:extLst>
                <a:ext uri="{FF2B5EF4-FFF2-40B4-BE49-F238E27FC236}">
                  <a16:creationId xmlns:a16="http://schemas.microsoft.com/office/drawing/2014/main" id="{2FD35073-04E0-19CE-12BD-6418EF908514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19;p27">
              <a:extLst>
                <a:ext uri="{FF2B5EF4-FFF2-40B4-BE49-F238E27FC236}">
                  <a16:creationId xmlns:a16="http://schemas.microsoft.com/office/drawing/2014/main" id="{17B02106-E9A0-3AEF-6FD2-780E09BACF9F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607;p27">
            <a:extLst>
              <a:ext uri="{FF2B5EF4-FFF2-40B4-BE49-F238E27FC236}">
                <a16:creationId xmlns:a16="http://schemas.microsoft.com/office/drawing/2014/main" id="{6644B67F-119C-DD75-670B-2E702EB98359}"/>
              </a:ext>
            </a:extLst>
          </p:cNvPr>
          <p:cNvGrpSpPr/>
          <p:nvPr/>
        </p:nvGrpSpPr>
        <p:grpSpPr>
          <a:xfrm>
            <a:off x="3147391" y="2461155"/>
            <a:ext cx="431703" cy="420622"/>
            <a:chOff x="946175" y="3253275"/>
            <a:chExt cx="298550" cy="296150"/>
          </a:xfrm>
        </p:grpSpPr>
        <p:sp>
          <p:nvSpPr>
            <p:cNvPr id="11" name="Google Shape;608;p27">
              <a:extLst>
                <a:ext uri="{FF2B5EF4-FFF2-40B4-BE49-F238E27FC236}">
                  <a16:creationId xmlns:a16="http://schemas.microsoft.com/office/drawing/2014/main" id="{4BC64672-9E25-4601-E3FC-7CF8CBEB6954}"/>
                </a:ext>
              </a:extLst>
            </p:cNvPr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09;p27">
              <a:extLst>
                <a:ext uri="{FF2B5EF4-FFF2-40B4-BE49-F238E27FC236}">
                  <a16:creationId xmlns:a16="http://schemas.microsoft.com/office/drawing/2014/main" id="{48AA68D4-1E99-2502-3B9B-BCA1BCDD09AF}"/>
                </a:ext>
              </a:extLst>
            </p:cNvPr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10;p27">
              <a:extLst>
                <a:ext uri="{FF2B5EF4-FFF2-40B4-BE49-F238E27FC236}">
                  <a16:creationId xmlns:a16="http://schemas.microsoft.com/office/drawing/2014/main" id="{7263E182-0696-04F6-375B-0C6E1F7EB594}"/>
                </a:ext>
              </a:extLst>
            </p:cNvPr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11;p27">
              <a:extLst>
                <a:ext uri="{FF2B5EF4-FFF2-40B4-BE49-F238E27FC236}">
                  <a16:creationId xmlns:a16="http://schemas.microsoft.com/office/drawing/2014/main" id="{31CCE092-E646-2A87-702C-4EAFC34C62D8}"/>
                </a:ext>
              </a:extLst>
            </p:cNvPr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2;p27">
              <a:extLst>
                <a:ext uri="{FF2B5EF4-FFF2-40B4-BE49-F238E27FC236}">
                  <a16:creationId xmlns:a16="http://schemas.microsoft.com/office/drawing/2014/main" id="{60991250-D94C-444B-7CB9-99D0A8298506}"/>
                </a:ext>
              </a:extLst>
            </p:cNvPr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49369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0" name="Google Shape;450;p24"/>
          <p:cNvSpPr/>
          <p:nvPr/>
        </p:nvSpPr>
        <p:spPr>
          <a:xfrm>
            <a:off x="911400" y="1448128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4"/>
          <p:cNvSpPr/>
          <p:nvPr/>
        </p:nvSpPr>
        <p:spPr>
          <a:xfrm>
            <a:off x="911400" y="1448128"/>
            <a:ext cx="1495500" cy="1495500"/>
          </a:xfrm>
          <a:prstGeom prst="blockArc">
            <a:avLst>
              <a:gd name="adj1" fmla="val 16879561"/>
              <a:gd name="adj2" fmla="val 10799131"/>
              <a:gd name="adj3" fmla="val 2504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4"/>
          <p:cNvSpPr/>
          <p:nvPr/>
        </p:nvSpPr>
        <p:spPr>
          <a:xfrm>
            <a:off x="2853300" y="1448128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4"/>
          <p:cNvSpPr/>
          <p:nvPr/>
        </p:nvSpPr>
        <p:spPr>
          <a:xfrm>
            <a:off x="2853300" y="1448128"/>
            <a:ext cx="1495500" cy="1495500"/>
          </a:xfrm>
          <a:prstGeom prst="blockArc">
            <a:avLst>
              <a:gd name="adj1" fmla="val 1742060"/>
              <a:gd name="adj2" fmla="val 10799131"/>
              <a:gd name="adj3" fmla="val 2504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4"/>
          <p:cNvSpPr/>
          <p:nvPr/>
        </p:nvSpPr>
        <p:spPr>
          <a:xfrm>
            <a:off x="4795200" y="1448182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4"/>
          <p:cNvSpPr/>
          <p:nvPr/>
        </p:nvSpPr>
        <p:spPr>
          <a:xfrm>
            <a:off x="4795200" y="1448182"/>
            <a:ext cx="1495500" cy="1495500"/>
          </a:xfrm>
          <a:prstGeom prst="blockArc">
            <a:avLst>
              <a:gd name="adj1" fmla="val 14373116"/>
              <a:gd name="adj2" fmla="val 10799131"/>
              <a:gd name="adj3" fmla="val 2504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4"/>
          <p:cNvSpPr/>
          <p:nvPr/>
        </p:nvSpPr>
        <p:spPr>
          <a:xfrm>
            <a:off x="6737100" y="1448182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4"/>
          <p:cNvSpPr/>
          <p:nvPr/>
        </p:nvSpPr>
        <p:spPr>
          <a:xfrm>
            <a:off x="6737100" y="1448182"/>
            <a:ext cx="1495500" cy="1495500"/>
          </a:xfrm>
          <a:prstGeom prst="blockArc">
            <a:avLst>
              <a:gd name="adj1" fmla="val 16234348"/>
              <a:gd name="adj2" fmla="val 5393079"/>
              <a:gd name="adj3" fmla="val 25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4"/>
          <p:cNvSpPr txBox="1"/>
          <p:nvPr/>
        </p:nvSpPr>
        <p:spPr>
          <a:xfrm>
            <a:off x="1232400" y="2022370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70%</a:t>
            </a:r>
            <a:endParaRPr sz="1800"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9" name="Google Shape;459;p24"/>
          <p:cNvSpPr txBox="1"/>
          <p:nvPr/>
        </p:nvSpPr>
        <p:spPr>
          <a:xfrm>
            <a:off x="3174300" y="2022370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 sz="18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0" name="Google Shape;460;p24"/>
          <p:cNvSpPr txBox="1"/>
          <p:nvPr/>
        </p:nvSpPr>
        <p:spPr>
          <a:xfrm>
            <a:off x="5116200" y="2022422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80%</a:t>
            </a:r>
            <a:endParaRPr sz="1800"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1" name="Google Shape;461;p24"/>
          <p:cNvSpPr txBox="1"/>
          <p:nvPr/>
        </p:nvSpPr>
        <p:spPr>
          <a:xfrm>
            <a:off x="7058100" y="2022422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50%</a:t>
            </a:r>
            <a:endParaRPr sz="1800"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2" name="Google Shape;462;p24"/>
          <p:cNvSpPr txBox="1"/>
          <p:nvPr/>
        </p:nvSpPr>
        <p:spPr>
          <a:xfrm>
            <a:off x="7090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3" name="Google Shape;463;p24"/>
          <p:cNvSpPr txBox="1"/>
          <p:nvPr/>
        </p:nvSpPr>
        <p:spPr>
          <a:xfrm>
            <a:off x="709050" y="3624275"/>
            <a:ext cx="19002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24"/>
          <p:cNvSpPr txBox="1"/>
          <p:nvPr/>
        </p:nvSpPr>
        <p:spPr>
          <a:xfrm>
            <a:off x="26509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5" name="Google Shape;465;p24"/>
          <p:cNvSpPr txBox="1"/>
          <p:nvPr/>
        </p:nvSpPr>
        <p:spPr>
          <a:xfrm>
            <a:off x="2650950" y="3624275"/>
            <a:ext cx="19002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is actually cold and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24"/>
          <p:cNvSpPr txBox="1"/>
          <p:nvPr/>
        </p:nvSpPr>
        <p:spPr>
          <a:xfrm>
            <a:off x="45928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7" name="Google Shape;467;p24"/>
          <p:cNvSpPr txBox="1"/>
          <p:nvPr/>
        </p:nvSpPr>
        <p:spPr>
          <a:xfrm>
            <a:off x="4592850" y="3624275"/>
            <a:ext cx="19002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24"/>
          <p:cNvSpPr txBox="1"/>
          <p:nvPr/>
        </p:nvSpPr>
        <p:spPr>
          <a:xfrm>
            <a:off x="65347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9" name="Google Shape;469;p24"/>
          <p:cNvSpPr txBox="1"/>
          <p:nvPr/>
        </p:nvSpPr>
        <p:spPr>
          <a:xfrm>
            <a:off x="6534750" y="3624275"/>
            <a:ext cx="19002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composed mostly of hydrogen and also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5"/>
          <p:cNvSpPr/>
          <p:nvPr/>
        </p:nvSpPr>
        <p:spPr>
          <a:xfrm>
            <a:off x="5967225" y="4031475"/>
            <a:ext cx="2719800" cy="698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5"/>
          <p:cNvSpPr/>
          <p:nvPr/>
        </p:nvSpPr>
        <p:spPr>
          <a:xfrm>
            <a:off x="5967225" y="3099183"/>
            <a:ext cx="2719800" cy="698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5"/>
          <p:cNvSpPr/>
          <p:nvPr/>
        </p:nvSpPr>
        <p:spPr>
          <a:xfrm>
            <a:off x="5967225" y="2166892"/>
            <a:ext cx="2719800" cy="698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5"/>
          <p:cNvSpPr/>
          <p:nvPr/>
        </p:nvSpPr>
        <p:spPr>
          <a:xfrm>
            <a:off x="5967225" y="1234600"/>
            <a:ext cx="2719800" cy="698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9" name="Google Shape;479;p25"/>
          <p:cNvSpPr/>
          <p:nvPr/>
        </p:nvSpPr>
        <p:spPr>
          <a:xfrm>
            <a:off x="707088" y="3042604"/>
            <a:ext cx="4478009" cy="277165"/>
          </a:xfrm>
          <a:custGeom>
            <a:avLst/>
            <a:gdLst/>
            <a:ahLst/>
            <a:cxnLst/>
            <a:rect l="l" t="t" r="r" b="b"/>
            <a:pathLst>
              <a:path w="50411" h="4522" extrusionOk="0">
                <a:moveTo>
                  <a:pt x="686" y="0"/>
                </a:moveTo>
                <a:cubicBezTo>
                  <a:pt x="308" y="0"/>
                  <a:pt x="1" y="307"/>
                  <a:pt x="1" y="687"/>
                </a:cubicBezTo>
                <a:lnTo>
                  <a:pt x="1" y="3836"/>
                </a:lnTo>
                <a:cubicBezTo>
                  <a:pt x="1" y="4215"/>
                  <a:pt x="308" y="4522"/>
                  <a:pt x="686" y="4522"/>
                </a:cubicBezTo>
                <a:lnTo>
                  <a:pt x="49723" y="4522"/>
                </a:lnTo>
                <a:cubicBezTo>
                  <a:pt x="50101" y="4522"/>
                  <a:pt x="50408" y="4215"/>
                  <a:pt x="50408" y="3836"/>
                </a:cubicBezTo>
                <a:lnTo>
                  <a:pt x="50410" y="3836"/>
                </a:lnTo>
                <a:lnTo>
                  <a:pt x="50410" y="687"/>
                </a:lnTo>
                <a:cubicBezTo>
                  <a:pt x="50410" y="307"/>
                  <a:pt x="50103" y="0"/>
                  <a:pt x="497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5"/>
          <p:cNvSpPr/>
          <p:nvPr/>
        </p:nvSpPr>
        <p:spPr>
          <a:xfrm>
            <a:off x="991747" y="3084650"/>
            <a:ext cx="3056381" cy="193071"/>
          </a:xfrm>
          <a:custGeom>
            <a:avLst/>
            <a:gdLst/>
            <a:ahLst/>
            <a:cxnLst/>
            <a:rect l="l" t="t" r="r" b="b"/>
            <a:pathLst>
              <a:path w="26075" h="3150" extrusionOk="0">
                <a:moveTo>
                  <a:pt x="0" y="1"/>
                </a:moveTo>
                <a:lnTo>
                  <a:pt x="0" y="3149"/>
                </a:lnTo>
                <a:lnTo>
                  <a:pt x="26074" y="3149"/>
                </a:lnTo>
                <a:lnTo>
                  <a:pt x="260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5"/>
          <p:cNvSpPr/>
          <p:nvPr/>
        </p:nvSpPr>
        <p:spPr>
          <a:xfrm>
            <a:off x="457180" y="2904217"/>
            <a:ext cx="554207" cy="554145"/>
          </a:xfrm>
          <a:custGeom>
            <a:avLst/>
            <a:gdLst/>
            <a:ahLst/>
            <a:cxnLst/>
            <a:rect l="l" t="t" r="r" b="b"/>
            <a:pathLst>
              <a:path w="9042" h="9041" extrusionOk="0">
                <a:moveTo>
                  <a:pt x="4521" y="0"/>
                </a:moveTo>
                <a:cubicBezTo>
                  <a:pt x="2025" y="0"/>
                  <a:pt x="1" y="2024"/>
                  <a:pt x="1" y="4521"/>
                </a:cubicBezTo>
                <a:cubicBezTo>
                  <a:pt x="1" y="7016"/>
                  <a:pt x="2025" y="9040"/>
                  <a:pt x="4521" y="9040"/>
                </a:cubicBezTo>
                <a:cubicBezTo>
                  <a:pt x="7018" y="9040"/>
                  <a:pt x="9042" y="7016"/>
                  <a:pt x="9042" y="4521"/>
                </a:cubicBezTo>
                <a:cubicBezTo>
                  <a:pt x="9042" y="2024"/>
                  <a:pt x="7018" y="0"/>
                  <a:pt x="4521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5"/>
          <p:cNvSpPr/>
          <p:nvPr/>
        </p:nvSpPr>
        <p:spPr>
          <a:xfrm>
            <a:off x="504927" y="2951780"/>
            <a:ext cx="458958" cy="458958"/>
          </a:xfrm>
          <a:custGeom>
            <a:avLst/>
            <a:gdLst/>
            <a:ahLst/>
            <a:cxnLst/>
            <a:rect l="l" t="t" r="r" b="b"/>
            <a:pathLst>
              <a:path w="7488" h="7488" extrusionOk="0">
                <a:moveTo>
                  <a:pt x="3747" y="1"/>
                </a:moveTo>
                <a:cubicBezTo>
                  <a:pt x="3746" y="1"/>
                  <a:pt x="3745" y="1"/>
                  <a:pt x="3743" y="1"/>
                </a:cubicBezTo>
                <a:cubicBezTo>
                  <a:pt x="1675" y="1"/>
                  <a:pt x="0" y="1676"/>
                  <a:pt x="0" y="3745"/>
                </a:cubicBezTo>
                <a:cubicBezTo>
                  <a:pt x="0" y="5813"/>
                  <a:pt x="1675" y="7487"/>
                  <a:pt x="3743" y="7487"/>
                </a:cubicBezTo>
                <a:cubicBezTo>
                  <a:pt x="5812" y="7487"/>
                  <a:pt x="7487" y="5813"/>
                  <a:pt x="7487" y="3745"/>
                </a:cubicBezTo>
                <a:cubicBezTo>
                  <a:pt x="7487" y="1677"/>
                  <a:pt x="5812" y="1"/>
                  <a:pt x="374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5"/>
          <p:cNvSpPr txBox="1"/>
          <p:nvPr/>
        </p:nvSpPr>
        <p:spPr>
          <a:xfrm>
            <a:off x="522700" y="2947450"/>
            <a:ext cx="4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4" name="Google Shape;484;p25"/>
          <p:cNvSpPr/>
          <p:nvPr/>
        </p:nvSpPr>
        <p:spPr>
          <a:xfrm>
            <a:off x="742503" y="1228951"/>
            <a:ext cx="4442469" cy="277165"/>
          </a:xfrm>
          <a:custGeom>
            <a:avLst/>
            <a:gdLst/>
            <a:ahLst/>
            <a:cxnLst/>
            <a:rect l="l" t="t" r="r" b="b"/>
            <a:pathLst>
              <a:path w="50411" h="4522" extrusionOk="0">
                <a:moveTo>
                  <a:pt x="686" y="0"/>
                </a:moveTo>
                <a:cubicBezTo>
                  <a:pt x="308" y="0"/>
                  <a:pt x="1" y="307"/>
                  <a:pt x="1" y="686"/>
                </a:cubicBezTo>
                <a:lnTo>
                  <a:pt x="1" y="3836"/>
                </a:lnTo>
                <a:cubicBezTo>
                  <a:pt x="1" y="4215"/>
                  <a:pt x="308" y="4522"/>
                  <a:pt x="686" y="4522"/>
                </a:cubicBezTo>
                <a:lnTo>
                  <a:pt x="49723" y="4522"/>
                </a:lnTo>
                <a:cubicBezTo>
                  <a:pt x="50101" y="4522"/>
                  <a:pt x="50408" y="4215"/>
                  <a:pt x="50408" y="3836"/>
                </a:cubicBezTo>
                <a:lnTo>
                  <a:pt x="50410" y="3836"/>
                </a:lnTo>
                <a:lnTo>
                  <a:pt x="50410" y="686"/>
                </a:lnTo>
                <a:cubicBezTo>
                  <a:pt x="50410" y="307"/>
                  <a:pt x="50103" y="0"/>
                  <a:pt x="497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5"/>
          <p:cNvSpPr/>
          <p:nvPr/>
        </p:nvSpPr>
        <p:spPr>
          <a:xfrm>
            <a:off x="991750" y="1271000"/>
            <a:ext cx="665587" cy="193125"/>
          </a:xfrm>
          <a:custGeom>
            <a:avLst/>
            <a:gdLst/>
            <a:ahLst/>
            <a:cxnLst/>
            <a:rect l="l" t="t" r="r" b="b"/>
            <a:pathLst>
              <a:path w="20345" h="3151" extrusionOk="0">
                <a:moveTo>
                  <a:pt x="0" y="0"/>
                </a:moveTo>
                <a:lnTo>
                  <a:pt x="0" y="3150"/>
                </a:lnTo>
                <a:lnTo>
                  <a:pt x="20344" y="3150"/>
                </a:lnTo>
                <a:lnTo>
                  <a:pt x="203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5"/>
          <p:cNvSpPr/>
          <p:nvPr/>
        </p:nvSpPr>
        <p:spPr>
          <a:xfrm>
            <a:off x="457180" y="1090496"/>
            <a:ext cx="554207" cy="554145"/>
          </a:xfrm>
          <a:custGeom>
            <a:avLst/>
            <a:gdLst/>
            <a:ahLst/>
            <a:cxnLst/>
            <a:rect l="l" t="t" r="r" b="b"/>
            <a:pathLst>
              <a:path w="9042" h="9041" extrusionOk="0">
                <a:moveTo>
                  <a:pt x="4521" y="0"/>
                </a:moveTo>
                <a:cubicBezTo>
                  <a:pt x="2025" y="0"/>
                  <a:pt x="1" y="2024"/>
                  <a:pt x="1" y="4521"/>
                </a:cubicBezTo>
                <a:cubicBezTo>
                  <a:pt x="1" y="7017"/>
                  <a:pt x="2025" y="9040"/>
                  <a:pt x="4521" y="9040"/>
                </a:cubicBezTo>
                <a:cubicBezTo>
                  <a:pt x="7018" y="9040"/>
                  <a:pt x="9042" y="7017"/>
                  <a:pt x="9042" y="4521"/>
                </a:cubicBezTo>
                <a:cubicBezTo>
                  <a:pt x="9042" y="2024"/>
                  <a:pt x="7018" y="0"/>
                  <a:pt x="45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5"/>
          <p:cNvSpPr/>
          <p:nvPr/>
        </p:nvSpPr>
        <p:spPr>
          <a:xfrm>
            <a:off x="504927" y="1138058"/>
            <a:ext cx="458958" cy="458958"/>
          </a:xfrm>
          <a:custGeom>
            <a:avLst/>
            <a:gdLst/>
            <a:ahLst/>
            <a:cxnLst/>
            <a:rect l="l" t="t" r="r" b="b"/>
            <a:pathLst>
              <a:path w="7488" h="7488" extrusionOk="0">
                <a:moveTo>
                  <a:pt x="3745" y="1"/>
                </a:moveTo>
                <a:cubicBezTo>
                  <a:pt x="3745" y="1"/>
                  <a:pt x="3744" y="1"/>
                  <a:pt x="3743" y="1"/>
                </a:cubicBezTo>
                <a:cubicBezTo>
                  <a:pt x="1675" y="1"/>
                  <a:pt x="0" y="1677"/>
                  <a:pt x="0" y="3745"/>
                </a:cubicBezTo>
                <a:cubicBezTo>
                  <a:pt x="0" y="5813"/>
                  <a:pt x="1675" y="7488"/>
                  <a:pt x="3743" y="7488"/>
                </a:cubicBezTo>
                <a:cubicBezTo>
                  <a:pt x="5812" y="7488"/>
                  <a:pt x="7487" y="5813"/>
                  <a:pt x="7487" y="3745"/>
                </a:cubicBezTo>
                <a:cubicBezTo>
                  <a:pt x="7487" y="1677"/>
                  <a:pt x="5811" y="1"/>
                  <a:pt x="37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5"/>
          <p:cNvSpPr txBox="1"/>
          <p:nvPr/>
        </p:nvSpPr>
        <p:spPr>
          <a:xfrm>
            <a:off x="522700" y="1138050"/>
            <a:ext cx="4263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9" name="Google Shape;489;p25"/>
          <p:cNvSpPr/>
          <p:nvPr/>
        </p:nvSpPr>
        <p:spPr>
          <a:xfrm>
            <a:off x="742525" y="1833567"/>
            <a:ext cx="4442469" cy="277092"/>
          </a:xfrm>
          <a:custGeom>
            <a:avLst/>
            <a:gdLst/>
            <a:ahLst/>
            <a:cxnLst/>
            <a:rect l="l" t="t" r="r" b="b"/>
            <a:pathLst>
              <a:path w="50411" h="4521" extrusionOk="0">
                <a:moveTo>
                  <a:pt x="686" y="0"/>
                </a:moveTo>
                <a:cubicBezTo>
                  <a:pt x="308" y="0"/>
                  <a:pt x="1" y="307"/>
                  <a:pt x="1" y="686"/>
                </a:cubicBezTo>
                <a:lnTo>
                  <a:pt x="1" y="3835"/>
                </a:lnTo>
                <a:cubicBezTo>
                  <a:pt x="1" y="4214"/>
                  <a:pt x="308" y="4521"/>
                  <a:pt x="686" y="4521"/>
                </a:cubicBezTo>
                <a:lnTo>
                  <a:pt x="49723" y="4521"/>
                </a:lnTo>
                <a:cubicBezTo>
                  <a:pt x="50101" y="4521"/>
                  <a:pt x="50408" y="4214"/>
                  <a:pt x="50408" y="3835"/>
                </a:cubicBezTo>
                <a:lnTo>
                  <a:pt x="50410" y="3835"/>
                </a:lnTo>
                <a:lnTo>
                  <a:pt x="50410" y="686"/>
                </a:lnTo>
                <a:cubicBezTo>
                  <a:pt x="50410" y="307"/>
                  <a:pt x="50103" y="0"/>
                  <a:pt x="497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5"/>
          <p:cNvSpPr/>
          <p:nvPr/>
        </p:nvSpPr>
        <p:spPr>
          <a:xfrm>
            <a:off x="991748" y="1875600"/>
            <a:ext cx="3837390" cy="193071"/>
          </a:xfrm>
          <a:custGeom>
            <a:avLst/>
            <a:gdLst/>
            <a:ahLst/>
            <a:cxnLst/>
            <a:rect l="l" t="t" r="r" b="b"/>
            <a:pathLst>
              <a:path w="31302" h="3150" extrusionOk="0">
                <a:moveTo>
                  <a:pt x="0" y="0"/>
                </a:moveTo>
                <a:lnTo>
                  <a:pt x="0" y="3149"/>
                </a:lnTo>
                <a:lnTo>
                  <a:pt x="31302" y="3149"/>
                </a:lnTo>
                <a:lnTo>
                  <a:pt x="313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5"/>
          <p:cNvSpPr/>
          <p:nvPr/>
        </p:nvSpPr>
        <p:spPr>
          <a:xfrm>
            <a:off x="457180" y="1695069"/>
            <a:ext cx="554207" cy="554145"/>
          </a:xfrm>
          <a:custGeom>
            <a:avLst/>
            <a:gdLst/>
            <a:ahLst/>
            <a:cxnLst/>
            <a:rect l="l" t="t" r="r" b="b"/>
            <a:pathLst>
              <a:path w="9042" h="9041" extrusionOk="0">
                <a:moveTo>
                  <a:pt x="4521" y="0"/>
                </a:moveTo>
                <a:cubicBezTo>
                  <a:pt x="2025" y="0"/>
                  <a:pt x="1" y="2024"/>
                  <a:pt x="1" y="4521"/>
                </a:cubicBezTo>
                <a:cubicBezTo>
                  <a:pt x="1" y="7017"/>
                  <a:pt x="2025" y="9040"/>
                  <a:pt x="4521" y="9040"/>
                </a:cubicBezTo>
                <a:cubicBezTo>
                  <a:pt x="7018" y="9040"/>
                  <a:pt x="9042" y="7017"/>
                  <a:pt x="9042" y="4521"/>
                </a:cubicBezTo>
                <a:cubicBezTo>
                  <a:pt x="9042" y="2024"/>
                  <a:pt x="7018" y="0"/>
                  <a:pt x="45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5"/>
          <p:cNvSpPr/>
          <p:nvPr/>
        </p:nvSpPr>
        <p:spPr>
          <a:xfrm>
            <a:off x="504927" y="1742632"/>
            <a:ext cx="458958" cy="458958"/>
          </a:xfrm>
          <a:custGeom>
            <a:avLst/>
            <a:gdLst/>
            <a:ahLst/>
            <a:cxnLst/>
            <a:rect l="l" t="t" r="r" b="b"/>
            <a:pathLst>
              <a:path w="7488" h="7488" extrusionOk="0">
                <a:moveTo>
                  <a:pt x="3743" y="1"/>
                </a:moveTo>
                <a:cubicBezTo>
                  <a:pt x="1675" y="1"/>
                  <a:pt x="0" y="1676"/>
                  <a:pt x="0" y="3745"/>
                </a:cubicBezTo>
                <a:cubicBezTo>
                  <a:pt x="0" y="5813"/>
                  <a:pt x="1675" y="7488"/>
                  <a:pt x="3743" y="7488"/>
                </a:cubicBezTo>
                <a:cubicBezTo>
                  <a:pt x="5812" y="7488"/>
                  <a:pt x="7487" y="5813"/>
                  <a:pt x="7487" y="3745"/>
                </a:cubicBezTo>
                <a:cubicBezTo>
                  <a:pt x="7487" y="1678"/>
                  <a:pt x="5810" y="1"/>
                  <a:pt x="374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5"/>
          <p:cNvSpPr txBox="1"/>
          <p:nvPr/>
        </p:nvSpPr>
        <p:spPr>
          <a:xfrm>
            <a:off x="522700" y="1730575"/>
            <a:ext cx="4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4" name="Google Shape;494;p25"/>
          <p:cNvSpPr/>
          <p:nvPr/>
        </p:nvSpPr>
        <p:spPr>
          <a:xfrm>
            <a:off x="707066" y="2438106"/>
            <a:ext cx="4478009" cy="277053"/>
          </a:xfrm>
          <a:custGeom>
            <a:avLst/>
            <a:gdLst/>
            <a:ahLst/>
            <a:cxnLst/>
            <a:rect l="l" t="t" r="r" b="b"/>
            <a:pathLst>
              <a:path w="50411" h="4520" extrusionOk="0">
                <a:moveTo>
                  <a:pt x="686" y="0"/>
                </a:moveTo>
                <a:cubicBezTo>
                  <a:pt x="308" y="0"/>
                  <a:pt x="1" y="307"/>
                  <a:pt x="1" y="686"/>
                </a:cubicBezTo>
                <a:lnTo>
                  <a:pt x="1" y="3834"/>
                </a:lnTo>
                <a:cubicBezTo>
                  <a:pt x="1" y="4213"/>
                  <a:pt x="308" y="4520"/>
                  <a:pt x="686" y="4520"/>
                </a:cubicBezTo>
                <a:lnTo>
                  <a:pt x="49723" y="4520"/>
                </a:lnTo>
                <a:cubicBezTo>
                  <a:pt x="50101" y="4520"/>
                  <a:pt x="50408" y="4213"/>
                  <a:pt x="50408" y="3834"/>
                </a:cubicBezTo>
                <a:lnTo>
                  <a:pt x="50410" y="3834"/>
                </a:lnTo>
                <a:lnTo>
                  <a:pt x="50410" y="686"/>
                </a:lnTo>
                <a:cubicBezTo>
                  <a:pt x="50410" y="307"/>
                  <a:pt x="50103" y="0"/>
                  <a:pt x="497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5"/>
          <p:cNvSpPr/>
          <p:nvPr/>
        </p:nvSpPr>
        <p:spPr>
          <a:xfrm>
            <a:off x="991750" y="2480125"/>
            <a:ext cx="3351663" cy="193071"/>
          </a:xfrm>
          <a:custGeom>
            <a:avLst/>
            <a:gdLst/>
            <a:ahLst/>
            <a:cxnLst/>
            <a:rect l="l" t="t" r="r" b="b"/>
            <a:pathLst>
              <a:path w="13904" h="3150" extrusionOk="0">
                <a:moveTo>
                  <a:pt x="0" y="1"/>
                </a:moveTo>
                <a:lnTo>
                  <a:pt x="0" y="3149"/>
                </a:lnTo>
                <a:lnTo>
                  <a:pt x="13904" y="3149"/>
                </a:lnTo>
                <a:lnTo>
                  <a:pt x="1390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5"/>
          <p:cNvSpPr/>
          <p:nvPr/>
        </p:nvSpPr>
        <p:spPr>
          <a:xfrm>
            <a:off x="457180" y="2299643"/>
            <a:ext cx="554207" cy="554145"/>
          </a:xfrm>
          <a:custGeom>
            <a:avLst/>
            <a:gdLst/>
            <a:ahLst/>
            <a:cxnLst/>
            <a:rect l="l" t="t" r="r" b="b"/>
            <a:pathLst>
              <a:path w="9042" h="9041" extrusionOk="0">
                <a:moveTo>
                  <a:pt x="4521" y="0"/>
                </a:moveTo>
                <a:cubicBezTo>
                  <a:pt x="2025" y="0"/>
                  <a:pt x="1" y="2024"/>
                  <a:pt x="1" y="4521"/>
                </a:cubicBezTo>
                <a:cubicBezTo>
                  <a:pt x="1" y="7017"/>
                  <a:pt x="2025" y="9040"/>
                  <a:pt x="4521" y="9040"/>
                </a:cubicBezTo>
                <a:cubicBezTo>
                  <a:pt x="7018" y="9040"/>
                  <a:pt x="9042" y="7017"/>
                  <a:pt x="9042" y="4521"/>
                </a:cubicBezTo>
                <a:cubicBezTo>
                  <a:pt x="9042" y="2024"/>
                  <a:pt x="7018" y="0"/>
                  <a:pt x="45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5"/>
          <p:cNvSpPr/>
          <p:nvPr/>
        </p:nvSpPr>
        <p:spPr>
          <a:xfrm>
            <a:off x="504927" y="2347206"/>
            <a:ext cx="458958" cy="458958"/>
          </a:xfrm>
          <a:custGeom>
            <a:avLst/>
            <a:gdLst/>
            <a:ahLst/>
            <a:cxnLst/>
            <a:rect l="l" t="t" r="r" b="b"/>
            <a:pathLst>
              <a:path w="7488" h="7488" extrusionOk="0">
                <a:moveTo>
                  <a:pt x="3743" y="1"/>
                </a:moveTo>
                <a:cubicBezTo>
                  <a:pt x="1675" y="1"/>
                  <a:pt x="0" y="1676"/>
                  <a:pt x="0" y="3745"/>
                </a:cubicBezTo>
                <a:cubicBezTo>
                  <a:pt x="0" y="5813"/>
                  <a:pt x="1675" y="7488"/>
                  <a:pt x="3743" y="7488"/>
                </a:cubicBezTo>
                <a:cubicBezTo>
                  <a:pt x="5812" y="7488"/>
                  <a:pt x="7487" y="5813"/>
                  <a:pt x="7487" y="3745"/>
                </a:cubicBezTo>
                <a:cubicBezTo>
                  <a:pt x="7487" y="1676"/>
                  <a:pt x="5810" y="1"/>
                  <a:pt x="374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5"/>
          <p:cNvSpPr txBox="1"/>
          <p:nvPr/>
        </p:nvSpPr>
        <p:spPr>
          <a:xfrm>
            <a:off x="522700" y="2347175"/>
            <a:ext cx="4263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9" name="Google Shape;499;p25"/>
          <p:cNvSpPr txBox="1"/>
          <p:nvPr/>
        </p:nvSpPr>
        <p:spPr>
          <a:xfrm>
            <a:off x="3126858" y="3743434"/>
            <a:ext cx="20583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of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25"/>
          <p:cNvSpPr txBox="1"/>
          <p:nvPr/>
        </p:nvSpPr>
        <p:spPr>
          <a:xfrm>
            <a:off x="3126850" y="3515775"/>
            <a:ext cx="10977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1" name="Google Shape;501;p25"/>
          <p:cNvSpPr txBox="1"/>
          <p:nvPr/>
        </p:nvSpPr>
        <p:spPr>
          <a:xfrm>
            <a:off x="457925" y="4407091"/>
            <a:ext cx="20583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25"/>
          <p:cNvSpPr txBox="1"/>
          <p:nvPr/>
        </p:nvSpPr>
        <p:spPr>
          <a:xfrm>
            <a:off x="457900" y="4154036"/>
            <a:ext cx="10977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3" name="Google Shape;503;p25"/>
          <p:cNvSpPr txBox="1"/>
          <p:nvPr/>
        </p:nvSpPr>
        <p:spPr>
          <a:xfrm>
            <a:off x="457925" y="3743413"/>
            <a:ext cx="20583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25"/>
          <p:cNvSpPr txBox="1"/>
          <p:nvPr/>
        </p:nvSpPr>
        <p:spPr>
          <a:xfrm>
            <a:off x="457900" y="3515775"/>
            <a:ext cx="10977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5" name="Google Shape;505;p25"/>
          <p:cNvSpPr txBox="1"/>
          <p:nvPr/>
        </p:nvSpPr>
        <p:spPr>
          <a:xfrm>
            <a:off x="3126858" y="4407079"/>
            <a:ext cx="20583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25"/>
          <p:cNvSpPr txBox="1"/>
          <p:nvPr/>
        </p:nvSpPr>
        <p:spPr>
          <a:xfrm>
            <a:off x="3126850" y="4154012"/>
            <a:ext cx="10977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7" name="Google Shape;507;p25"/>
          <p:cNvSpPr txBox="1"/>
          <p:nvPr/>
        </p:nvSpPr>
        <p:spPr>
          <a:xfrm>
            <a:off x="7618100" y="3268497"/>
            <a:ext cx="92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8" name="Google Shape;508;p25"/>
          <p:cNvSpPr txBox="1"/>
          <p:nvPr/>
        </p:nvSpPr>
        <p:spPr>
          <a:xfrm>
            <a:off x="6882200" y="3218847"/>
            <a:ext cx="735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83%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9" name="Google Shape;509;p25"/>
          <p:cNvSpPr txBox="1"/>
          <p:nvPr/>
        </p:nvSpPr>
        <p:spPr>
          <a:xfrm>
            <a:off x="7618100" y="1403650"/>
            <a:ext cx="92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0" name="Google Shape;510;p25"/>
          <p:cNvSpPr txBox="1"/>
          <p:nvPr/>
        </p:nvSpPr>
        <p:spPr>
          <a:xfrm>
            <a:off x="6882200" y="1354000"/>
            <a:ext cx="735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18%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1" name="Google Shape;511;p25"/>
          <p:cNvSpPr txBox="1"/>
          <p:nvPr/>
        </p:nvSpPr>
        <p:spPr>
          <a:xfrm>
            <a:off x="7618100" y="2330977"/>
            <a:ext cx="92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2" name="Google Shape;512;p25"/>
          <p:cNvSpPr txBox="1"/>
          <p:nvPr/>
        </p:nvSpPr>
        <p:spPr>
          <a:xfrm>
            <a:off x="6882200" y="2281327"/>
            <a:ext cx="735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92%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3" name="Google Shape;513;p25"/>
          <p:cNvSpPr txBox="1"/>
          <p:nvPr/>
        </p:nvSpPr>
        <p:spPr>
          <a:xfrm>
            <a:off x="7618100" y="4205475"/>
            <a:ext cx="92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4" name="Google Shape;514;p25"/>
          <p:cNvSpPr txBox="1"/>
          <p:nvPr/>
        </p:nvSpPr>
        <p:spPr>
          <a:xfrm>
            <a:off x="6882200" y="4155825"/>
            <a:ext cx="735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77%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5" name="Google Shape;515;p25"/>
          <p:cNvGrpSpPr/>
          <p:nvPr/>
        </p:nvGrpSpPr>
        <p:grpSpPr>
          <a:xfrm>
            <a:off x="6252510" y="1414028"/>
            <a:ext cx="298169" cy="339253"/>
            <a:chOff x="1529350" y="258825"/>
            <a:chExt cx="423475" cy="481825"/>
          </a:xfrm>
        </p:grpSpPr>
        <p:sp>
          <p:nvSpPr>
            <p:cNvPr id="516" name="Google Shape;516;p25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8" name="Google Shape;518;p25"/>
          <p:cNvGrpSpPr/>
          <p:nvPr/>
        </p:nvGrpSpPr>
        <p:grpSpPr>
          <a:xfrm>
            <a:off x="6226379" y="2345999"/>
            <a:ext cx="350431" cy="339887"/>
            <a:chOff x="3270675" y="841800"/>
            <a:chExt cx="497700" cy="482725"/>
          </a:xfrm>
        </p:grpSpPr>
        <p:sp>
          <p:nvSpPr>
            <p:cNvPr id="519" name="Google Shape;519;p25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22" name="Google Shape;522;p25"/>
          <p:cNvSpPr/>
          <p:nvPr/>
        </p:nvSpPr>
        <p:spPr>
          <a:xfrm>
            <a:off x="6234757" y="4210564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23" name="Google Shape;523;p25"/>
          <p:cNvGrpSpPr/>
          <p:nvPr/>
        </p:nvGrpSpPr>
        <p:grpSpPr>
          <a:xfrm>
            <a:off x="6322075" y="3278602"/>
            <a:ext cx="159039" cy="339253"/>
            <a:chOff x="4584850" y="4399275"/>
            <a:chExt cx="225875" cy="481825"/>
          </a:xfrm>
        </p:grpSpPr>
        <p:sp>
          <p:nvSpPr>
            <p:cNvPr id="524" name="Google Shape;524;p25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5" name="Google Shape;525;p25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31" name="Google Shape;531;p26"/>
          <p:cNvGrpSpPr/>
          <p:nvPr/>
        </p:nvGrpSpPr>
        <p:grpSpPr>
          <a:xfrm>
            <a:off x="457197" y="988162"/>
            <a:ext cx="3884903" cy="2554609"/>
            <a:chOff x="235800" y="830650"/>
            <a:chExt cx="6978450" cy="4588844"/>
          </a:xfrm>
        </p:grpSpPr>
        <p:sp>
          <p:nvSpPr>
            <p:cNvPr id="532" name="Google Shape;532;p26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538" name="Google Shape;538;p26"/>
          <p:cNvSpPr txBox="1"/>
          <p:nvPr/>
        </p:nvSpPr>
        <p:spPr>
          <a:xfrm>
            <a:off x="6976062" y="2223430"/>
            <a:ext cx="1710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26"/>
          <p:cNvSpPr txBox="1"/>
          <p:nvPr/>
        </p:nvSpPr>
        <p:spPr>
          <a:xfrm>
            <a:off x="5176013" y="2223475"/>
            <a:ext cx="921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0" name="Google Shape;540;p26"/>
          <p:cNvSpPr txBox="1"/>
          <p:nvPr/>
        </p:nvSpPr>
        <p:spPr>
          <a:xfrm>
            <a:off x="6976062" y="1599157"/>
            <a:ext cx="1710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1" name="Google Shape;541;p26"/>
          <p:cNvSpPr txBox="1"/>
          <p:nvPr/>
        </p:nvSpPr>
        <p:spPr>
          <a:xfrm>
            <a:off x="5176013" y="1599200"/>
            <a:ext cx="921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2" name="Google Shape;542;p26"/>
          <p:cNvSpPr txBox="1"/>
          <p:nvPr/>
        </p:nvSpPr>
        <p:spPr>
          <a:xfrm>
            <a:off x="6976062" y="974883"/>
            <a:ext cx="1710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" name="Google Shape;543;p26"/>
          <p:cNvSpPr txBox="1"/>
          <p:nvPr/>
        </p:nvSpPr>
        <p:spPr>
          <a:xfrm>
            <a:off x="5176013" y="974925"/>
            <a:ext cx="921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4" name="Google Shape;544;p26"/>
          <p:cNvSpPr txBox="1"/>
          <p:nvPr/>
        </p:nvSpPr>
        <p:spPr>
          <a:xfrm>
            <a:off x="6976204" y="2847703"/>
            <a:ext cx="1710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 farthest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planet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26"/>
          <p:cNvSpPr txBox="1"/>
          <p:nvPr/>
        </p:nvSpPr>
        <p:spPr>
          <a:xfrm>
            <a:off x="5176163" y="2857350"/>
            <a:ext cx="922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6" name="Google Shape;546;p26"/>
          <p:cNvSpPr/>
          <p:nvPr/>
        </p:nvSpPr>
        <p:spPr>
          <a:xfrm>
            <a:off x="1413939" y="3603647"/>
            <a:ext cx="1128300" cy="1128300"/>
          </a:xfrm>
          <a:prstGeom prst="donut">
            <a:avLst>
              <a:gd name="adj" fmla="val 1332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6"/>
          <p:cNvSpPr/>
          <p:nvPr/>
        </p:nvSpPr>
        <p:spPr>
          <a:xfrm>
            <a:off x="1413939" y="3603647"/>
            <a:ext cx="1128300" cy="1128300"/>
          </a:xfrm>
          <a:prstGeom prst="blockArc">
            <a:avLst>
              <a:gd name="adj1" fmla="val 520356"/>
              <a:gd name="adj2" fmla="val 12783427"/>
              <a:gd name="adj3" fmla="val 1400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"/>
          <p:cNvSpPr txBox="1"/>
          <p:nvPr/>
        </p:nvSpPr>
        <p:spPr>
          <a:xfrm>
            <a:off x="1679280" y="3999271"/>
            <a:ext cx="5979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55%</a:t>
            </a:r>
            <a:endParaRPr sz="19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9" name="Google Shape;549;p26"/>
          <p:cNvSpPr/>
          <p:nvPr/>
        </p:nvSpPr>
        <p:spPr>
          <a:xfrm>
            <a:off x="3143170" y="3603647"/>
            <a:ext cx="1128300" cy="1128300"/>
          </a:xfrm>
          <a:prstGeom prst="donut">
            <a:avLst>
              <a:gd name="adj" fmla="val 1332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"/>
          <p:cNvSpPr/>
          <p:nvPr/>
        </p:nvSpPr>
        <p:spPr>
          <a:xfrm>
            <a:off x="3143170" y="3603647"/>
            <a:ext cx="1128300" cy="1128300"/>
          </a:xfrm>
          <a:prstGeom prst="blockArc">
            <a:avLst>
              <a:gd name="adj1" fmla="val 18575670"/>
              <a:gd name="adj2" fmla="val 16218843"/>
              <a:gd name="adj3" fmla="val 1339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"/>
          <p:cNvSpPr txBox="1"/>
          <p:nvPr/>
        </p:nvSpPr>
        <p:spPr>
          <a:xfrm>
            <a:off x="3408510" y="3999271"/>
            <a:ext cx="5979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74%</a:t>
            </a:r>
            <a:endParaRPr sz="19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2" name="Google Shape;552;p26"/>
          <p:cNvSpPr/>
          <p:nvPr/>
        </p:nvSpPr>
        <p:spPr>
          <a:xfrm>
            <a:off x="4872396" y="3603647"/>
            <a:ext cx="1128300" cy="1128300"/>
          </a:xfrm>
          <a:prstGeom prst="donut">
            <a:avLst>
              <a:gd name="adj" fmla="val 1332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26"/>
          <p:cNvSpPr/>
          <p:nvPr/>
        </p:nvSpPr>
        <p:spPr>
          <a:xfrm>
            <a:off x="4872396" y="3603647"/>
            <a:ext cx="1128300" cy="1128300"/>
          </a:xfrm>
          <a:prstGeom prst="blockArc">
            <a:avLst>
              <a:gd name="adj1" fmla="val 520356"/>
              <a:gd name="adj2" fmla="val 14627710"/>
              <a:gd name="adj3" fmla="val 1385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26"/>
          <p:cNvSpPr txBox="1"/>
          <p:nvPr/>
        </p:nvSpPr>
        <p:spPr>
          <a:xfrm>
            <a:off x="5137737" y="3999271"/>
            <a:ext cx="5979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67%</a:t>
            </a:r>
            <a:endParaRPr sz="19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5" name="Google Shape;555;p26"/>
          <p:cNvSpPr/>
          <p:nvPr/>
        </p:nvSpPr>
        <p:spPr>
          <a:xfrm>
            <a:off x="6601620" y="3603647"/>
            <a:ext cx="1128300" cy="1128300"/>
          </a:xfrm>
          <a:prstGeom prst="donut">
            <a:avLst>
              <a:gd name="adj" fmla="val 1332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26"/>
          <p:cNvSpPr/>
          <p:nvPr/>
        </p:nvSpPr>
        <p:spPr>
          <a:xfrm>
            <a:off x="6601620" y="3603647"/>
            <a:ext cx="1128300" cy="1128300"/>
          </a:xfrm>
          <a:prstGeom prst="blockArc">
            <a:avLst>
              <a:gd name="adj1" fmla="val 18575670"/>
              <a:gd name="adj2" fmla="val 16218843"/>
              <a:gd name="adj3" fmla="val 1339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26"/>
          <p:cNvSpPr txBox="1"/>
          <p:nvPr/>
        </p:nvSpPr>
        <p:spPr>
          <a:xfrm>
            <a:off x="6866960" y="3999271"/>
            <a:ext cx="5979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89%</a:t>
            </a:r>
            <a:endParaRPr sz="19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8" name="Google Shape;558;p26"/>
          <p:cNvSpPr/>
          <p:nvPr/>
        </p:nvSpPr>
        <p:spPr>
          <a:xfrm>
            <a:off x="6323727" y="943366"/>
            <a:ext cx="426499" cy="421914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" name="Google Shape;559;p26"/>
          <p:cNvGrpSpPr/>
          <p:nvPr/>
        </p:nvGrpSpPr>
        <p:grpSpPr>
          <a:xfrm>
            <a:off x="6326001" y="1568703"/>
            <a:ext cx="421951" cy="419677"/>
            <a:chOff x="-4211975" y="2046625"/>
            <a:chExt cx="292250" cy="290675"/>
          </a:xfrm>
        </p:grpSpPr>
        <p:sp>
          <p:nvSpPr>
            <p:cNvPr id="560" name="Google Shape;560;p26"/>
            <p:cNvSpPr/>
            <p:nvPr/>
          </p:nvSpPr>
          <p:spPr>
            <a:xfrm>
              <a:off x="-4211975" y="2081300"/>
              <a:ext cx="256025" cy="256000"/>
            </a:xfrm>
            <a:custGeom>
              <a:avLst/>
              <a:gdLst/>
              <a:ahLst/>
              <a:cxnLst/>
              <a:rect l="l" t="t" r="r" b="b"/>
              <a:pathLst>
                <a:path w="10241" h="10240" extrusionOk="0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-4057600" y="2046625"/>
              <a:ext cx="137875" cy="137875"/>
            </a:xfrm>
            <a:custGeom>
              <a:avLst/>
              <a:gdLst/>
              <a:ahLst/>
              <a:cxnLst/>
              <a:rect l="l" t="t" r="r" b="b"/>
              <a:pathLst>
                <a:path w="5515" h="5515" extrusionOk="0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6"/>
          <p:cNvGrpSpPr/>
          <p:nvPr/>
        </p:nvGrpSpPr>
        <p:grpSpPr>
          <a:xfrm>
            <a:off x="6326579" y="2825789"/>
            <a:ext cx="420796" cy="421914"/>
            <a:chOff x="-1333200" y="2770450"/>
            <a:chExt cx="291450" cy="292225"/>
          </a:xfrm>
        </p:grpSpPr>
        <p:sp>
          <p:nvSpPr>
            <p:cNvPr id="563" name="Google Shape;563;p26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26"/>
          <p:cNvGrpSpPr/>
          <p:nvPr/>
        </p:nvGrpSpPr>
        <p:grpSpPr>
          <a:xfrm>
            <a:off x="6325442" y="2235731"/>
            <a:ext cx="423069" cy="420796"/>
            <a:chOff x="-5635200" y="2037975"/>
            <a:chExt cx="293025" cy="291450"/>
          </a:xfrm>
        </p:grpSpPr>
        <p:sp>
          <p:nvSpPr>
            <p:cNvPr id="566" name="Google Shape;566;p26"/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68" name="Google Shape;568;p26"/>
          <p:cNvCxnSpPr>
            <a:stCxn id="543" idx="1"/>
          </p:cNvCxnSpPr>
          <p:nvPr/>
        </p:nvCxnSpPr>
        <p:spPr>
          <a:xfrm flipH="1">
            <a:off x="1950713" y="1154325"/>
            <a:ext cx="3225300" cy="187500"/>
          </a:xfrm>
          <a:prstGeom prst="bentConnector3">
            <a:avLst>
              <a:gd name="adj1" fmla="val 73476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9" name="Google Shape;569;p26"/>
          <p:cNvCxnSpPr>
            <a:stCxn id="541" idx="1"/>
          </p:cNvCxnSpPr>
          <p:nvPr/>
        </p:nvCxnSpPr>
        <p:spPr>
          <a:xfrm rot="10800000">
            <a:off x="2476313" y="1671800"/>
            <a:ext cx="2699700" cy="106800"/>
          </a:xfrm>
          <a:prstGeom prst="bentConnector3">
            <a:avLst>
              <a:gd name="adj1" fmla="val 30509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70" name="Google Shape;570;p26"/>
          <p:cNvCxnSpPr>
            <a:stCxn id="539" idx="1"/>
          </p:cNvCxnSpPr>
          <p:nvPr/>
        </p:nvCxnSpPr>
        <p:spPr>
          <a:xfrm rot="10800000">
            <a:off x="2270213" y="2053075"/>
            <a:ext cx="2905800" cy="349800"/>
          </a:xfrm>
          <a:prstGeom prst="bentConnector3">
            <a:avLst>
              <a:gd name="adj1" fmla="val 287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71" name="Google Shape;571;p26"/>
          <p:cNvCxnSpPr>
            <a:stCxn id="545" idx="1"/>
          </p:cNvCxnSpPr>
          <p:nvPr/>
        </p:nvCxnSpPr>
        <p:spPr>
          <a:xfrm rot="10800000">
            <a:off x="1517663" y="2712750"/>
            <a:ext cx="3658500" cy="324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7"/>
          <p:cNvSpPr/>
          <p:nvPr/>
        </p:nvSpPr>
        <p:spPr>
          <a:xfrm>
            <a:off x="4770000" y="1543775"/>
            <a:ext cx="3916800" cy="3192900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5171900" y="1182263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7"/>
          <p:cNvSpPr txBox="1"/>
          <p:nvPr/>
        </p:nvSpPr>
        <p:spPr>
          <a:xfrm>
            <a:off x="5593075" y="1313513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Interpretation Risk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9" name="Google Shape;579;p27"/>
          <p:cNvSpPr/>
          <p:nvPr/>
        </p:nvSpPr>
        <p:spPr>
          <a:xfrm>
            <a:off x="5196450" y="206193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7"/>
          <p:cNvSpPr/>
          <p:nvPr/>
        </p:nvSpPr>
        <p:spPr>
          <a:xfrm>
            <a:off x="7061550" y="206193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6481050" y="2562338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473250" y="1543775"/>
            <a:ext cx="3916800" cy="3192900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4" name="Google Shape;584;p27"/>
          <p:cNvSpPr txBox="1"/>
          <p:nvPr/>
        </p:nvSpPr>
        <p:spPr>
          <a:xfrm>
            <a:off x="60465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Security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5" name="Google Shape;585;p27"/>
          <p:cNvSpPr txBox="1"/>
          <p:nvPr/>
        </p:nvSpPr>
        <p:spPr>
          <a:xfrm>
            <a:off x="604650" y="3778900"/>
            <a:ext cx="17889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27"/>
          <p:cNvSpPr txBox="1"/>
          <p:nvPr/>
        </p:nvSpPr>
        <p:spPr>
          <a:xfrm>
            <a:off x="246975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Quality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>
            <a:off x="2469750" y="3778900"/>
            <a:ext cx="17889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cold and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8" name="Google Shape;588;p27"/>
          <p:cNvSpPr txBox="1"/>
          <p:nvPr/>
        </p:nvSpPr>
        <p:spPr>
          <a:xfrm>
            <a:off x="490140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Risk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9" name="Google Shape;589;p27"/>
          <p:cNvSpPr txBox="1"/>
          <p:nvPr/>
        </p:nvSpPr>
        <p:spPr>
          <a:xfrm>
            <a:off x="4901400" y="3778900"/>
            <a:ext cx="17889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" name="Google Shape;590;p27"/>
          <p:cNvSpPr txBox="1"/>
          <p:nvPr/>
        </p:nvSpPr>
        <p:spPr>
          <a:xfrm>
            <a:off x="6690300" y="3451000"/>
            <a:ext cx="1941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Interpretation Risk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1" name="Google Shape;591;p27"/>
          <p:cNvSpPr txBox="1"/>
          <p:nvPr/>
        </p:nvSpPr>
        <p:spPr>
          <a:xfrm>
            <a:off x="6766500" y="3778900"/>
            <a:ext cx="17889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composed mostly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" name="Google Shape;592;p27"/>
          <p:cNvSpPr/>
          <p:nvPr/>
        </p:nvSpPr>
        <p:spPr>
          <a:xfrm>
            <a:off x="875150" y="1182263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7"/>
          <p:cNvSpPr txBox="1"/>
          <p:nvPr/>
        </p:nvSpPr>
        <p:spPr>
          <a:xfrm>
            <a:off x="1296350" y="1313513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Risk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4" name="Google Shape;594;p27"/>
          <p:cNvSpPr/>
          <p:nvPr/>
        </p:nvSpPr>
        <p:spPr>
          <a:xfrm>
            <a:off x="899700" y="2061938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2764800" y="2061938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2184300" y="2562338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" name="Google Shape;597;p27"/>
          <p:cNvGrpSpPr/>
          <p:nvPr/>
        </p:nvGrpSpPr>
        <p:grpSpPr>
          <a:xfrm>
            <a:off x="3154479" y="2469375"/>
            <a:ext cx="419443" cy="420487"/>
            <a:chOff x="-3771675" y="3971775"/>
            <a:chExt cx="291300" cy="292025"/>
          </a:xfrm>
        </p:grpSpPr>
        <p:sp>
          <p:nvSpPr>
            <p:cNvPr id="598" name="Google Shape;598;p27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27"/>
          <p:cNvGrpSpPr/>
          <p:nvPr/>
        </p:nvGrpSpPr>
        <p:grpSpPr>
          <a:xfrm>
            <a:off x="1310927" y="2469313"/>
            <a:ext cx="376345" cy="420611"/>
            <a:chOff x="2423775" y="3226875"/>
            <a:chExt cx="259925" cy="295000"/>
          </a:xfrm>
        </p:grpSpPr>
        <p:sp>
          <p:nvSpPr>
            <p:cNvPr id="604" name="Google Shape;604;p27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" name="Google Shape;607;p27"/>
          <p:cNvGrpSpPr/>
          <p:nvPr/>
        </p:nvGrpSpPr>
        <p:grpSpPr>
          <a:xfrm>
            <a:off x="7445098" y="2469307"/>
            <a:ext cx="431703" cy="420622"/>
            <a:chOff x="946175" y="3253275"/>
            <a:chExt cx="298550" cy="296150"/>
          </a:xfrm>
        </p:grpSpPr>
        <p:sp>
          <p:nvSpPr>
            <p:cNvPr id="608" name="Google Shape;608;p27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7"/>
          <p:cNvGrpSpPr/>
          <p:nvPr/>
        </p:nvGrpSpPr>
        <p:grpSpPr>
          <a:xfrm>
            <a:off x="5585532" y="2469313"/>
            <a:ext cx="420635" cy="420610"/>
            <a:chOff x="946175" y="3619500"/>
            <a:chExt cx="296975" cy="293825"/>
          </a:xfrm>
        </p:grpSpPr>
        <p:sp>
          <p:nvSpPr>
            <p:cNvPr id="614" name="Google Shape;614;p27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17" name="Google Shape;717;p29"/>
          <p:cNvGrpSpPr/>
          <p:nvPr/>
        </p:nvGrpSpPr>
        <p:grpSpPr>
          <a:xfrm>
            <a:off x="2591275" y="2798764"/>
            <a:ext cx="4199587" cy="1935371"/>
            <a:chOff x="2591275" y="2760664"/>
            <a:chExt cx="4199587" cy="1935371"/>
          </a:xfrm>
        </p:grpSpPr>
        <p:sp>
          <p:nvSpPr>
            <p:cNvPr id="718" name="Google Shape;718;p29"/>
            <p:cNvSpPr/>
            <p:nvPr/>
          </p:nvSpPr>
          <p:spPr>
            <a:xfrm>
              <a:off x="5059672" y="3707112"/>
              <a:ext cx="870185" cy="168021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4165863" y="2825244"/>
              <a:ext cx="2423414" cy="1582596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5933652" y="4070729"/>
              <a:ext cx="652580" cy="414262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9"/>
            <p:cNvSpPr/>
            <p:nvPr/>
          </p:nvSpPr>
          <p:spPr>
            <a:xfrm>
              <a:off x="6244548" y="3925994"/>
              <a:ext cx="336344" cy="158706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9"/>
            <p:cNvSpPr/>
            <p:nvPr/>
          </p:nvSpPr>
          <p:spPr>
            <a:xfrm>
              <a:off x="5924753" y="3819372"/>
              <a:ext cx="166017" cy="162091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5716297" y="3837696"/>
              <a:ext cx="318795" cy="219226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9"/>
            <p:cNvSpPr/>
            <p:nvPr/>
          </p:nvSpPr>
          <p:spPr>
            <a:xfrm>
              <a:off x="5036283" y="4074572"/>
              <a:ext cx="133729" cy="201271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9"/>
            <p:cNvSpPr/>
            <p:nvPr/>
          </p:nvSpPr>
          <p:spPr>
            <a:xfrm>
              <a:off x="6242268" y="3241466"/>
              <a:ext cx="157368" cy="212902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9"/>
            <p:cNvSpPr/>
            <p:nvPr/>
          </p:nvSpPr>
          <p:spPr>
            <a:xfrm>
              <a:off x="6515035" y="4425845"/>
              <a:ext cx="275827" cy="180466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9"/>
            <p:cNvSpPr/>
            <p:nvPr/>
          </p:nvSpPr>
          <p:spPr>
            <a:xfrm>
              <a:off x="6164481" y="3628802"/>
              <a:ext cx="137024" cy="196181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9"/>
            <p:cNvSpPr/>
            <p:nvPr/>
          </p:nvSpPr>
          <p:spPr>
            <a:xfrm>
              <a:off x="6066601" y="3895378"/>
              <a:ext cx="109075" cy="115759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9"/>
            <p:cNvSpPr/>
            <p:nvPr/>
          </p:nvSpPr>
          <p:spPr>
            <a:xfrm>
              <a:off x="4995860" y="2826822"/>
              <a:ext cx="153058" cy="8296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9"/>
            <p:cNvSpPr/>
            <p:nvPr/>
          </p:nvSpPr>
          <p:spPr>
            <a:xfrm>
              <a:off x="4314066" y="3098399"/>
              <a:ext cx="68151" cy="5895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9"/>
            <p:cNvSpPr/>
            <p:nvPr/>
          </p:nvSpPr>
          <p:spPr>
            <a:xfrm>
              <a:off x="6033121" y="4037796"/>
              <a:ext cx="126712" cy="41929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9"/>
            <p:cNvSpPr/>
            <p:nvPr/>
          </p:nvSpPr>
          <p:spPr>
            <a:xfrm>
              <a:off x="6277351" y="4512782"/>
              <a:ext cx="73977" cy="49564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9"/>
            <p:cNvSpPr/>
            <p:nvPr/>
          </p:nvSpPr>
          <p:spPr>
            <a:xfrm>
              <a:off x="5593013" y="3756803"/>
              <a:ext cx="48308" cy="65177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9"/>
            <p:cNvSpPr/>
            <p:nvPr/>
          </p:nvSpPr>
          <p:spPr>
            <a:xfrm>
              <a:off x="6128383" y="4040252"/>
              <a:ext cx="75256" cy="39015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6153081" y="3531838"/>
              <a:ext cx="39879" cy="4777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6148712" y="3733936"/>
              <a:ext cx="44498" cy="49513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9"/>
            <p:cNvSpPr/>
            <p:nvPr/>
          </p:nvSpPr>
          <p:spPr>
            <a:xfrm>
              <a:off x="6698469" y="4213401"/>
              <a:ext cx="43586" cy="40745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9"/>
            <p:cNvSpPr/>
            <p:nvPr/>
          </p:nvSpPr>
          <p:spPr>
            <a:xfrm>
              <a:off x="6303300" y="3864736"/>
              <a:ext cx="38879" cy="40618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9"/>
            <p:cNvSpPr/>
            <p:nvPr/>
          </p:nvSpPr>
          <p:spPr>
            <a:xfrm>
              <a:off x="6334853" y="2890383"/>
              <a:ext cx="47705" cy="21276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6208523" y="3958456"/>
              <a:ext cx="45778" cy="2047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9"/>
            <p:cNvSpPr/>
            <p:nvPr/>
          </p:nvSpPr>
          <p:spPr>
            <a:xfrm>
              <a:off x="2591275" y="2760664"/>
              <a:ext cx="1902032" cy="1935371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4304152" y="2949058"/>
              <a:ext cx="125594" cy="48648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3308917" y="3554577"/>
              <a:ext cx="155088" cy="57568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9"/>
            <p:cNvSpPr/>
            <p:nvPr/>
          </p:nvSpPr>
          <p:spPr>
            <a:xfrm>
              <a:off x="3447721" y="3602652"/>
              <a:ext cx="97115" cy="37641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9"/>
            <p:cNvSpPr/>
            <p:nvPr/>
          </p:nvSpPr>
          <p:spPr>
            <a:xfrm>
              <a:off x="3584995" y="2962063"/>
              <a:ext cx="76271" cy="32843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9"/>
            <p:cNvSpPr/>
            <p:nvPr/>
          </p:nvSpPr>
          <p:spPr>
            <a:xfrm>
              <a:off x="3554486" y="3620887"/>
              <a:ext cx="34848" cy="22561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9"/>
            <p:cNvSpPr/>
            <p:nvPr/>
          </p:nvSpPr>
          <p:spPr>
            <a:xfrm>
              <a:off x="3672268" y="4634230"/>
              <a:ext cx="36878" cy="19966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9"/>
            <p:cNvSpPr/>
            <p:nvPr/>
          </p:nvSpPr>
          <p:spPr>
            <a:xfrm>
              <a:off x="3397898" y="3623979"/>
              <a:ext cx="33053" cy="19482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9"/>
            <p:cNvSpPr/>
            <p:nvPr/>
          </p:nvSpPr>
          <p:spPr>
            <a:xfrm>
              <a:off x="6599530" y="4000079"/>
              <a:ext cx="27875" cy="27257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9"/>
            <p:cNvSpPr/>
            <p:nvPr/>
          </p:nvSpPr>
          <p:spPr>
            <a:xfrm>
              <a:off x="4979091" y="2913950"/>
              <a:ext cx="32303" cy="19291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9"/>
            <p:cNvSpPr/>
            <p:nvPr/>
          </p:nvSpPr>
          <p:spPr>
            <a:xfrm>
              <a:off x="6174646" y="3964768"/>
              <a:ext cx="29494" cy="18998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9"/>
            <p:cNvSpPr/>
            <p:nvPr/>
          </p:nvSpPr>
          <p:spPr>
            <a:xfrm>
              <a:off x="6384617" y="3239888"/>
              <a:ext cx="27111" cy="2148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4543366" y="3272795"/>
              <a:ext cx="31538" cy="64223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4754616" y="3377687"/>
              <a:ext cx="55177" cy="23109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4881475" y="3383999"/>
              <a:ext cx="29758" cy="19138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4463814" y="3315004"/>
              <a:ext cx="26434" cy="19431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7" name="Google Shape;757;p29"/>
          <p:cNvSpPr txBox="1"/>
          <p:nvPr/>
        </p:nvSpPr>
        <p:spPr>
          <a:xfrm>
            <a:off x="7492527" y="841822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58" name="Google Shape;758;p29"/>
          <p:cNvSpPr txBox="1"/>
          <p:nvPr/>
        </p:nvSpPr>
        <p:spPr>
          <a:xfrm>
            <a:off x="6902115" y="1310035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9" name="Google Shape;759;p29"/>
          <p:cNvSpPr txBox="1"/>
          <p:nvPr/>
        </p:nvSpPr>
        <p:spPr>
          <a:xfrm>
            <a:off x="464073" y="893347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0" name="Google Shape;760;p29"/>
          <p:cNvSpPr txBox="1"/>
          <p:nvPr/>
        </p:nvSpPr>
        <p:spPr>
          <a:xfrm>
            <a:off x="464078" y="1350560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1" name="Google Shape;761;p29"/>
          <p:cNvSpPr txBox="1"/>
          <p:nvPr/>
        </p:nvSpPr>
        <p:spPr>
          <a:xfrm>
            <a:off x="7492527" y="1738272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2" name="Google Shape;762;p29"/>
          <p:cNvSpPr txBox="1"/>
          <p:nvPr/>
        </p:nvSpPr>
        <p:spPr>
          <a:xfrm>
            <a:off x="6902127" y="2188122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29"/>
          <p:cNvSpPr txBox="1"/>
          <p:nvPr/>
        </p:nvSpPr>
        <p:spPr>
          <a:xfrm>
            <a:off x="464073" y="1784285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4" name="Google Shape;764;p29"/>
          <p:cNvSpPr txBox="1"/>
          <p:nvPr/>
        </p:nvSpPr>
        <p:spPr>
          <a:xfrm>
            <a:off x="477860" y="2234147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65" name="Google Shape;765;p29"/>
          <p:cNvGrpSpPr/>
          <p:nvPr/>
        </p:nvGrpSpPr>
        <p:grpSpPr>
          <a:xfrm>
            <a:off x="959963" y="2952548"/>
            <a:ext cx="2247088" cy="492627"/>
            <a:chOff x="1188563" y="2914448"/>
            <a:chExt cx="2247088" cy="492627"/>
          </a:xfrm>
        </p:grpSpPr>
        <p:sp>
          <p:nvSpPr>
            <p:cNvPr id="766" name="Google Shape;766;p29"/>
            <p:cNvSpPr/>
            <p:nvPr/>
          </p:nvSpPr>
          <p:spPr>
            <a:xfrm>
              <a:off x="1188563" y="2914448"/>
              <a:ext cx="1394400" cy="281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20%</a:t>
              </a:r>
              <a:endParaRPr sz="2000">
                <a:solidFill>
                  <a:srgbClr val="FFFFFF"/>
                </a:solidFill>
              </a:endParaRPr>
            </a:p>
          </p:txBody>
        </p:sp>
        <p:cxnSp>
          <p:nvCxnSpPr>
            <p:cNvPr id="767" name="Google Shape;767;p29"/>
            <p:cNvCxnSpPr>
              <a:endCxn id="766" idx="3"/>
            </p:cNvCxnSpPr>
            <p:nvPr/>
          </p:nvCxnSpPr>
          <p:spPr>
            <a:xfrm rot="10800000">
              <a:off x="2582963" y="3054998"/>
              <a:ext cx="725100" cy="273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8" name="Google Shape;768;p29"/>
            <p:cNvSpPr/>
            <p:nvPr/>
          </p:nvSpPr>
          <p:spPr>
            <a:xfrm>
              <a:off x="3309950" y="3281375"/>
              <a:ext cx="125700" cy="12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29"/>
          <p:cNvGrpSpPr/>
          <p:nvPr/>
        </p:nvGrpSpPr>
        <p:grpSpPr>
          <a:xfrm>
            <a:off x="959963" y="4016450"/>
            <a:ext cx="2663838" cy="401500"/>
            <a:chOff x="1188563" y="3978350"/>
            <a:chExt cx="2663838" cy="401500"/>
          </a:xfrm>
        </p:grpSpPr>
        <p:sp>
          <p:nvSpPr>
            <p:cNvPr id="770" name="Google Shape;770;p29"/>
            <p:cNvSpPr/>
            <p:nvPr/>
          </p:nvSpPr>
          <p:spPr>
            <a:xfrm>
              <a:off x="1188563" y="3978350"/>
              <a:ext cx="1394400" cy="281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40%</a:t>
              </a:r>
              <a:endParaRPr sz="2000">
                <a:solidFill>
                  <a:srgbClr val="FFFFFF"/>
                </a:solidFill>
              </a:endParaRPr>
            </a:p>
          </p:txBody>
        </p:sp>
        <p:cxnSp>
          <p:nvCxnSpPr>
            <p:cNvPr id="771" name="Google Shape;771;p29"/>
            <p:cNvCxnSpPr>
              <a:endCxn id="770" idx="3"/>
            </p:cNvCxnSpPr>
            <p:nvPr/>
          </p:nvCxnSpPr>
          <p:spPr>
            <a:xfrm rot="10800000">
              <a:off x="2582963" y="4118900"/>
              <a:ext cx="1143600" cy="1908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2" name="Google Shape;772;p29"/>
            <p:cNvSpPr/>
            <p:nvPr/>
          </p:nvSpPr>
          <p:spPr>
            <a:xfrm>
              <a:off x="3726700" y="4254150"/>
              <a:ext cx="125700" cy="12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29"/>
          <p:cNvGrpSpPr/>
          <p:nvPr/>
        </p:nvGrpSpPr>
        <p:grpSpPr>
          <a:xfrm>
            <a:off x="5038400" y="3857475"/>
            <a:ext cx="3145638" cy="440075"/>
            <a:chOff x="4809800" y="3819375"/>
            <a:chExt cx="3145638" cy="440075"/>
          </a:xfrm>
        </p:grpSpPr>
        <p:sp>
          <p:nvSpPr>
            <p:cNvPr id="774" name="Google Shape;774;p29"/>
            <p:cNvSpPr/>
            <p:nvPr/>
          </p:nvSpPr>
          <p:spPr>
            <a:xfrm>
              <a:off x="6561038" y="3985550"/>
              <a:ext cx="1394400" cy="273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80%</a:t>
              </a:r>
              <a:endParaRPr sz="2000">
                <a:solidFill>
                  <a:srgbClr val="FFFFFF"/>
                </a:solidFill>
              </a:endParaRPr>
            </a:p>
          </p:txBody>
        </p:sp>
        <p:cxnSp>
          <p:nvCxnSpPr>
            <p:cNvPr id="775" name="Google Shape;775;p29"/>
            <p:cNvCxnSpPr>
              <a:endCxn id="774" idx="1"/>
            </p:cNvCxnSpPr>
            <p:nvPr/>
          </p:nvCxnSpPr>
          <p:spPr>
            <a:xfrm>
              <a:off x="4929638" y="3874400"/>
              <a:ext cx="1631400" cy="2481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6" name="Google Shape;776;p29"/>
            <p:cNvSpPr/>
            <p:nvPr/>
          </p:nvSpPr>
          <p:spPr>
            <a:xfrm>
              <a:off x="4809800" y="3819375"/>
              <a:ext cx="125700" cy="125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29"/>
          <p:cNvGrpSpPr/>
          <p:nvPr/>
        </p:nvGrpSpPr>
        <p:grpSpPr>
          <a:xfrm>
            <a:off x="5588525" y="2959747"/>
            <a:ext cx="2595513" cy="273900"/>
            <a:chOff x="5359925" y="2921647"/>
            <a:chExt cx="2595513" cy="273900"/>
          </a:xfrm>
        </p:grpSpPr>
        <p:sp>
          <p:nvSpPr>
            <p:cNvPr id="778" name="Google Shape;778;p29"/>
            <p:cNvSpPr/>
            <p:nvPr/>
          </p:nvSpPr>
          <p:spPr>
            <a:xfrm>
              <a:off x="6561038" y="2921647"/>
              <a:ext cx="1394400" cy="273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60%</a:t>
              </a:r>
              <a:endParaRPr sz="2000">
                <a:solidFill>
                  <a:srgbClr val="FFFFFF"/>
                </a:solidFill>
              </a:endParaRPr>
            </a:p>
          </p:txBody>
        </p:sp>
        <p:cxnSp>
          <p:nvCxnSpPr>
            <p:cNvPr id="779" name="Google Shape;779;p29"/>
            <p:cNvCxnSpPr>
              <a:endCxn id="778" idx="1"/>
            </p:cNvCxnSpPr>
            <p:nvPr/>
          </p:nvCxnSpPr>
          <p:spPr>
            <a:xfrm rot="10800000" flipH="1">
              <a:off x="5485538" y="3058597"/>
              <a:ext cx="1075500" cy="162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0" name="Google Shape;780;p29"/>
            <p:cNvSpPr/>
            <p:nvPr/>
          </p:nvSpPr>
          <p:spPr>
            <a:xfrm>
              <a:off x="5359925" y="3003700"/>
              <a:ext cx="125700" cy="12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29"/>
          <p:cNvGrpSpPr/>
          <p:nvPr/>
        </p:nvGrpSpPr>
        <p:grpSpPr>
          <a:xfrm>
            <a:off x="2591340" y="2217896"/>
            <a:ext cx="881709" cy="225207"/>
            <a:chOff x="2299508" y="1876230"/>
            <a:chExt cx="1107118" cy="282817"/>
          </a:xfrm>
        </p:grpSpPr>
        <p:sp>
          <p:nvSpPr>
            <p:cNvPr id="782" name="Google Shape;782;p29"/>
            <p:cNvSpPr/>
            <p:nvPr/>
          </p:nvSpPr>
          <p:spPr>
            <a:xfrm>
              <a:off x="2299508" y="1938426"/>
              <a:ext cx="1107118" cy="220620"/>
            </a:xfrm>
            <a:custGeom>
              <a:avLst/>
              <a:gdLst/>
              <a:ahLst/>
              <a:cxnLst/>
              <a:rect l="l" t="t" r="r" b="b"/>
              <a:pathLst>
                <a:path w="24351" h="7573" extrusionOk="0">
                  <a:moveTo>
                    <a:pt x="0" y="1"/>
                  </a:moveTo>
                  <a:lnTo>
                    <a:pt x="0" y="5471"/>
                  </a:lnTo>
                  <a:cubicBezTo>
                    <a:pt x="0" y="6639"/>
                    <a:pt x="5471" y="7573"/>
                    <a:pt x="12175" y="7573"/>
                  </a:cubicBezTo>
                  <a:cubicBezTo>
                    <a:pt x="18914" y="7573"/>
                    <a:pt x="24351" y="6639"/>
                    <a:pt x="24351" y="5471"/>
                  </a:cubicBezTo>
                  <a:lnTo>
                    <a:pt x="243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2299508" y="1876230"/>
              <a:ext cx="1107118" cy="123464"/>
            </a:xfrm>
            <a:custGeom>
              <a:avLst/>
              <a:gdLst/>
              <a:ahLst/>
              <a:cxnLst/>
              <a:rect l="l" t="t" r="r" b="b"/>
              <a:pathLst>
                <a:path w="24351" h="4238" extrusionOk="0">
                  <a:moveTo>
                    <a:pt x="12175" y="1"/>
                  </a:moveTo>
                  <a:cubicBezTo>
                    <a:pt x="5471" y="1"/>
                    <a:pt x="0" y="968"/>
                    <a:pt x="0" y="2136"/>
                  </a:cubicBezTo>
                  <a:cubicBezTo>
                    <a:pt x="0" y="3303"/>
                    <a:pt x="5471" y="4237"/>
                    <a:pt x="12175" y="4237"/>
                  </a:cubicBezTo>
                  <a:cubicBezTo>
                    <a:pt x="18914" y="4237"/>
                    <a:pt x="24351" y="3303"/>
                    <a:pt x="24351" y="2136"/>
                  </a:cubicBezTo>
                  <a:cubicBezTo>
                    <a:pt x="24351" y="968"/>
                    <a:pt x="18914" y="1"/>
                    <a:pt x="12175" y="1"/>
                  </a:cubicBezTo>
                  <a:close/>
                </a:path>
              </a:pathLst>
            </a:custGeom>
            <a:solidFill>
              <a:srgbClr val="FCB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29"/>
          <p:cNvGrpSpPr/>
          <p:nvPr/>
        </p:nvGrpSpPr>
        <p:grpSpPr>
          <a:xfrm>
            <a:off x="3697458" y="2091647"/>
            <a:ext cx="881709" cy="351467"/>
            <a:chOff x="3662983" y="1717659"/>
            <a:chExt cx="1107118" cy="441376"/>
          </a:xfrm>
        </p:grpSpPr>
        <p:sp>
          <p:nvSpPr>
            <p:cNvPr id="785" name="Google Shape;785;p29"/>
            <p:cNvSpPr/>
            <p:nvPr/>
          </p:nvSpPr>
          <p:spPr>
            <a:xfrm>
              <a:off x="3662983" y="1814729"/>
              <a:ext cx="1107118" cy="344306"/>
            </a:xfrm>
            <a:custGeom>
              <a:avLst/>
              <a:gdLst/>
              <a:ahLst/>
              <a:cxnLst/>
              <a:rect l="l" t="t" r="r" b="b"/>
              <a:pathLst>
                <a:path w="24351" h="7573" extrusionOk="0">
                  <a:moveTo>
                    <a:pt x="0" y="1"/>
                  </a:moveTo>
                  <a:lnTo>
                    <a:pt x="0" y="5471"/>
                  </a:lnTo>
                  <a:cubicBezTo>
                    <a:pt x="0" y="6639"/>
                    <a:pt x="5471" y="7573"/>
                    <a:pt x="12175" y="7573"/>
                  </a:cubicBezTo>
                  <a:cubicBezTo>
                    <a:pt x="18914" y="7573"/>
                    <a:pt x="24351" y="6639"/>
                    <a:pt x="24351" y="5471"/>
                  </a:cubicBezTo>
                  <a:lnTo>
                    <a:pt x="24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3662983" y="1717659"/>
              <a:ext cx="1107118" cy="192681"/>
            </a:xfrm>
            <a:custGeom>
              <a:avLst/>
              <a:gdLst/>
              <a:ahLst/>
              <a:cxnLst/>
              <a:rect l="l" t="t" r="r" b="b"/>
              <a:pathLst>
                <a:path w="24351" h="4238" extrusionOk="0">
                  <a:moveTo>
                    <a:pt x="12175" y="1"/>
                  </a:moveTo>
                  <a:cubicBezTo>
                    <a:pt x="5471" y="1"/>
                    <a:pt x="0" y="968"/>
                    <a:pt x="0" y="2136"/>
                  </a:cubicBezTo>
                  <a:cubicBezTo>
                    <a:pt x="0" y="3303"/>
                    <a:pt x="5471" y="4237"/>
                    <a:pt x="12175" y="4237"/>
                  </a:cubicBezTo>
                  <a:cubicBezTo>
                    <a:pt x="18914" y="4237"/>
                    <a:pt x="24351" y="3303"/>
                    <a:pt x="24351" y="2136"/>
                  </a:cubicBezTo>
                  <a:cubicBezTo>
                    <a:pt x="24351" y="968"/>
                    <a:pt x="18914" y="1"/>
                    <a:pt x="12175" y="1"/>
                  </a:cubicBezTo>
                  <a:close/>
                </a:path>
              </a:pathLst>
            </a:custGeom>
            <a:solidFill>
              <a:srgbClr val="BF60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29"/>
          <p:cNvGrpSpPr/>
          <p:nvPr/>
        </p:nvGrpSpPr>
        <p:grpSpPr>
          <a:xfrm>
            <a:off x="4803419" y="1972100"/>
            <a:ext cx="881745" cy="471012"/>
            <a:chOff x="5200766" y="1567531"/>
            <a:chExt cx="1107164" cy="591501"/>
          </a:xfrm>
        </p:grpSpPr>
        <p:sp>
          <p:nvSpPr>
            <p:cNvPr id="788" name="Google Shape;788;p29"/>
            <p:cNvSpPr/>
            <p:nvPr/>
          </p:nvSpPr>
          <p:spPr>
            <a:xfrm>
              <a:off x="5202312" y="1663100"/>
              <a:ext cx="1105618" cy="495932"/>
            </a:xfrm>
            <a:custGeom>
              <a:avLst/>
              <a:gdLst/>
              <a:ahLst/>
              <a:cxnLst/>
              <a:rect l="l" t="t" r="r" b="b"/>
              <a:pathLst>
                <a:path w="24318" h="10908" extrusionOk="0">
                  <a:moveTo>
                    <a:pt x="0" y="0"/>
                  </a:moveTo>
                  <a:lnTo>
                    <a:pt x="0" y="8806"/>
                  </a:lnTo>
                  <a:cubicBezTo>
                    <a:pt x="0" y="9974"/>
                    <a:pt x="5437" y="10908"/>
                    <a:pt x="12142" y="10908"/>
                  </a:cubicBezTo>
                  <a:cubicBezTo>
                    <a:pt x="18880" y="10908"/>
                    <a:pt x="24317" y="9974"/>
                    <a:pt x="24317" y="8806"/>
                  </a:cubicBezTo>
                  <a:lnTo>
                    <a:pt x="243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9"/>
            <p:cNvSpPr/>
            <p:nvPr/>
          </p:nvSpPr>
          <p:spPr>
            <a:xfrm>
              <a:off x="5200766" y="1567531"/>
              <a:ext cx="1107164" cy="191135"/>
            </a:xfrm>
            <a:custGeom>
              <a:avLst/>
              <a:gdLst/>
              <a:ahLst/>
              <a:cxnLst/>
              <a:rect l="l" t="t" r="r" b="b"/>
              <a:pathLst>
                <a:path w="24352" h="4204" extrusionOk="0">
                  <a:moveTo>
                    <a:pt x="12176" y="1"/>
                  </a:moveTo>
                  <a:cubicBezTo>
                    <a:pt x="5471" y="1"/>
                    <a:pt x="1" y="935"/>
                    <a:pt x="1" y="2102"/>
                  </a:cubicBezTo>
                  <a:cubicBezTo>
                    <a:pt x="1" y="3270"/>
                    <a:pt x="5471" y="4204"/>
                    <a:pt x="12176" y="4204"/>
                  </a:cubicBezTo>
                  <a:cubicBezTo>
                    <a:pt x="18914" y="4204"/>
                    <a:pt x="24351" y="3270"/>
                    <a:pt x="24351" y="2102"/>
                  </a:cubicBezTo>
                  <a:cubicBezTo>
                    <a:pt x="24351" y="935"/>
                    <a:pt x="18914" y="1"/>
                    <a:pt x="12176" y="1"/>
                  </a:cubicBezTo>
                  <a:close/>
                </a:path>
              </a:pathLst>
            </a:custGeom>
            <a:solidFill>
              <a:srgbClr val="29A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29"/>
          <p:cNvGrpSpPr/>
          <p:nvPr/>
        </p:nvGrpSpPr>
        <p:grpSpPr>
          <a:xfrm>
            <a:off x="5909415" y="1910480"/>
            <a:ext cx="881709" cy="532631"/>
            <a:chOff x="6673786" y="1490148"/>
            <a:chExt cx="1107118" cy="668883"/>
          </a:xfrm>
        </p:grpSpPr>
        <p:sp>
          <p:nvSpPr>
            <p:cNvPr id="791" name="Google Shape;791;p29"/>
            <p:cNvSpPr/>
            <p:nvPr/>
          </p:nvSpPr>
          <p:spPr>
            <a:xfrm>
              <a:off x="6675286" y="1587218"/>
              <a:ext cx="1105618" cy="571813"/>
            </a:xfrm>
            <a:custGeom>
              <a:avLst/>
              <a:gdLst/>
              <a:ahLst/>
              <a:cxnLst/>
              <a:rect l="l" t="t" r="r" b="b"/>
              <a:pathLst>
                <a:path w="24318" h="12577" extrusionOk="0">
                  <a:moveTo>
                    <a:pt x="1" y="0"/>
                  </a:moveTo>
                  <a:lnTo>
                    <a:pt x="1" y="10475"/>
                  </a:lnTo>
                  <a:cubicBezTo>
                    <a:pt x="1" y="11642"/>
                    <a:pt x="5438" y="12576"/>
                    <a:pt x="12143" y="12576"/>
                  </a:cubicBezTo>
                  <a:cubicBezTo>
                    <a:pt x="18881" y="12576"/>
                    <a:pt x="24318" y="11642"/>
                    <a:pt x="24318" y="10475"/>
                  </a:cubicBezTo>
                  <a:lnTo>
                    <a:pt x="243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9"/>
            <p:cNvSpPr/>
            <p:nvPr/>
          </p:nvSpPr>
          <p:spPr>
            <a:xfrm>
              <a:off x="6673786" y="1490148"/>
              <a:ext cx="1107118" cy="192635"/>
            </a:xfrm>
            <a:custGeom>
              <a:avLst/>
              <a:gdLst/>
              <a:ahLst/>
              <a:cxnLst/>
              <a:rect l="l" t="t" r="r" b="b"/>
              <a:pathLst>
                <a:path w="24351" h="4237" extrusionOk="0">
                  <a:moveTo>
                    <a:pt x="12176" y="1"/>
                  </a:moveTo>
                  <a:cubicBezTo>
                    <a:pt x="5471" y="1"/>
                    <a:pt x="0" y="968"/>
                    <a:pt x="0" y="2135"/>
                  </a:cubicBezTo>
                  <a:cubicBezTo>
                    <a:pt x="0" y="3303"/>
                    <a:pt x="5471" y="4237"/>
                    <a:pt x="12176" y="4237"/>
                  </a:cubicBezTo>
                  <a:cubicBezTo>
                    <a:pt x="18914" y="4237"/>
                    <a:pt x="24351" y="3303"/>
                    <a:pt x="24351" y="2135"/>
                  </a:cubicBezTo>
                  <a:cubicBezTo>
                    <a:pt x="24351" y="968"/>
                    <a:pt x="18914" y="1"/>
                    <a:pt x="12176" y="1"/>
                  </a:cubicBezTo>
                  <a:close/>
                </a:path>
              </a:pathLst>
            </a:custGeom>
            <a:solidFill>
              <a:srgbClr val="068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" name="Google Shape;793;p29"/>
          <p:cNvSpPr/>
          <p:nvPr/>
        </p:nvSpPr>
        <p:spPr>
          <a:xfrm rot="5400000">
            <a:off x="2550850" y="1396200"/>
            <a:ext cx="962700" cy="4407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9"/>
          <p:cNvSpPr/>
          <p:nvPr/>
        </p:nvSpPr>
        <p:spPr>
          <a:xfrm rot="5400000">
            <a:off x="3697463" y="1355700"/>
            <a:ext cx="881700" cy="4407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9"/>
          <p:cNvSpPr/>
          <p:nvPr/>
        </p:nvSpPr>
        <p:spPr>
          <a:xfrm rot="5400000">
            <a:off x="4888950" y="1270350"/>
            <a:ext cx="711000" cy="4407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9"/>
          <p:cNvSpPr/>
          <p:nvPr/>
        </p:nvSpPr>
        <p:spPr>
          <a:xfrm rot="5400000">
            <a:off x="5994775" y="1270350"/>
            <a:ext cx="711000" cy="4407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" name="Google Shape;797;p29"/>
          <p:cNvGrpSpPr/>
          <p:nvPr/>
        </p:nvGrpSpPr>
        <p:grpSpPr>
          <a:xfrm>
            <a:off x="5084440" y="1228677"/>
            <a:ext cx="320020" cy="320020"/>
            <a:chOff x="1379798" y="1723250"/>
            <a:chExt cx="397887" cy="397887"/>
          </a:xfrm>
        </p:grpSpPr>
        <p:sp>
          <p:nvSpPr>
            <p:cNvPr id="798" name="Google Shape;798;p29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9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29"/>
          <p:cNvGrpSpPr/>
          <p:nvPr/>
        </p:nvGrpSpPr>
        <p:grpSpPr>
          <a:xfrm>
            <a:off x="2872182" y="1228750"/>
            <a:ext cx="320037" cy="320020"/>
            <a:chOff x="266768" y="1721375"/>
            <a:chExt cx="397907" cy="397887"/>
          </a:xfrm>
        </p:grpSpPr>
        <p:sp>
          <p:nvSpPr>
            <p:cNvPr id="803" name="Google Shape;803;p29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9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29"/>
          <p:cNvGrpSpPr/>
          <p:nvPr/>
        </p:nvGrpSpPr>
        <p:grpSpPr>
          <a:xfrm>
            <a:off x="3978291" y="1228677"/>
            <a:ext cx="320043" cy="320020"/>
            <a:chOff x="864491" y="1723250"/>
            <a:chExt cx="397866" cy="397887"/>
          </a:xfrm>
        </p:grpSpPr>
        <p:sp>
          <p:nvSpPr>
            <p:cNvPr id="806" name="Google Shape;806;p29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9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9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9" name="Google Shape;809;p29"/>
          <p:cNvSpPr/>
          <p:nvPr/>
        </p:nvSpPr>
        <p:spPr>
          <a:xfrm>
            <a:off x="6190248" y="1263990"/>
            <a:ext cx="320054" cy="266692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0"/>
          <p:cNvSpPr/>
          <p:nvPr/>
        </p:nvSpPr>
        <p:spPr>
          <a:xfrm>
            <a:off x="468000" y="1594163"/>
            <a:ext cx="1535100" cy="283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7167797" y="3758000"/>
            <a:ext cx="1535100" cy="2835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0"/>
          <p:cNvSpPr txBox="1"/>
          <p:nvPr/>
        </p:nvSpPr>
        <p:spPr>
          <a:xfrm>
            <a:off x="7699499" y="3796692"/>
            <a:ext cx="979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Info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7167701" y="1597688"/>
            <a:ext cx="1535100" cy="283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0"/>
          <p:cNvSpPr txBox="1"/>
          <p:nvPr/>
        </p:nvSpPr>
        <p:spPr>
          <a:xfrm>
            <a:off x="7699500" y="1636379"/>
            <a:ext cx="979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Decision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0" name="Google Shape;820;p30"/>
          <p:cNvSpPr/>
          <p:nvPr/>
        </p:nvSpPr>
        <p:spPr>
          <a:xfrm>
            <a:off x="474800" y="3752750"/>
            <a:ext cx="1535100" cy="283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0"/>
          <p:cNvSpPr txBox="1"/>
          <p:nvPr/>
        </p:nvSpPr>
        <p:spPr>
          <a:xfrm>
            <a:off x="514174" y="3791419"/>
            <a:ext cx="979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Insight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2" name="Google Shape;822;p30"/>
          <p:cNvSpPr txBox="1"/>
          <p:nvPr/>
        </p:nvSpPr>
        <p:spPr>
          <a:xfrm>
            <a:off x="507452" y="1632844"/>
            <a:ext cx="979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823" name="Google Shape;823;p30"/>
          <p:cNvGrpSpPr/>
          <p:nvPr/>
        </p:nvGrpSpPr>
        <p:grpSpPr>
          <a:xfrm>
            <a:off x="2239825" y="3144225"/>
            <a:ext cx="4664350" cy="1511050"/>
            <a:chOff x="2302475" y="3016750"/>
            <a:chExt cx="4664350" cy="1511050"/>
          </a:xfrm>
        </p:grpSpPr>
        <p:sp>
          <p:nvSpPr>
            <p:cNvPr id="824" name="Google Shape;824;p30"/>
            <p:cNvSpPr/>
            <p:nvPr/>
          </p:nvSpPr>
          <p:spPr>
            <a:xfrm>
              <a:off x="3306488" y="3025175"/>
              <a:ext cx="3660300" cy="239400"/>
            </a:xfrm>
            <a:prstGeom prst="roundRect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3270527" y="3025175"/>
              <a:ext cx="935100" cy="239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0"/>
            <p:cNvSpPr txBox="1"/>
            <p:nvPr/>
          </p:nvSpPr>
          <p:spPr>
            <a:xfrm>
              <a:off x="2302475" y="3016750"/>
              <a:ext cx="9270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7" name="Google Shape;827;p30"/>
            <p:cNvSpPr txBox="1"/>
            <p:nvPr/>
          </p:nvSpPr>
          <p:spPr>
            <a:xfrm>
              <a:off x="3556581" y="3033546"/>
              <a:ext cx="9798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23%</a:t>
              </a:r>
              <a:endParaRPr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3306488" y="3446239"/>
              <a:ext cx="3660300" cy="239400"/>
            </a:xfrm>
            <a:prstGeom prst="roundRect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3270546" y="3446250"/>
              <a:ext cx="2393400" cy="239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 txBox="1"/>
            <p:nvPr/>
          </p:nvSpPr>
          <p:spPr>
            <a:xfrm>
              <a:off x="2305597" y="3446244"/>
              <a:ext cx="9270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1" name="Google Shape;831;p30"/>
            <p:cNvSpPr txBox="1"/>
            <p:nvPr/>
          </p:nvSpPr>
          <p:spPr>
            <a:xfrm>
              <a:off x="3556581" y="3463033"/>
              <a:ext cx="9798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60%</a:t>
              </a:r>
              <a:endParaRPr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3306488" y="3867303"/>
              <a:ext cx="3660300" cy="239400"/>
            </a:xfrm>
            <a:prstGeom prst="roundRect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3270527" y="3867300"/>
              <a:ext cx="2923500" cy="239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 txBox="1"/>
            <p:nvPr/>
          </p:nvSpPr>
          <p:spPr>
            <a:xfrm>
              <a:off x="2305597" y="3867322"/>
              <a:ext cx="9270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5" name="Google Shape;835;p30"/>
            <p:cNvSpPr txBox="1"/>
            <p:nvPr/>
          </p:nvSpPr>
          <p:spPr>
            <a:xfrm>
              <a:off x="3556581" y="3884121"/>
              <a:ext cx="9798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75%</a:t>
              </a:r>
              <a:endParaRPr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3306488" y="4288366"/>
              <a:ext cx="3660300" cy="239400"/>
            </a:xfrm>
            <a:prstGeom prst="roundRect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3270525" y="4288375"/>
              <a:ext cx="3696300" cy="239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 txBox="1"/>
            <p:nvPr/>
          </p:nvSpPr>
          <p:spPr>
            <a:xfrm>
              <a:off x="2305597" y="4288400"/>
              <a:ext cx="9270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9" name="Google Shape;839;p30"/>
            <p:cNvSpPr txBox="1"/>
            <p:nvPr/>
          </p:nvSpPr>
          <p:spPr>
            <a:xfrm>
              <a:off x="3556581" y="4305171"/>
              <a:ext cx="9798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100%</a:t>
              </a:r>
              <a:endParaRPr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40" name="Google Shape;840;p30"/>
          <p:cNvGrpSpPr/>
          <p:nvPr/>
        </p:nvGrpSpPr>
        <p:grpSpPr>
          <a:xfrm>
            <a:off x="2343283" y="1613888"/>
            <a:ext cx="4457433" cy="940800"/>
            <a:chOff x="2571883" y="1366213"/>
            <a:chExt cx="4457433" cy="940800"/>
          </a:xfrm>
        </p:grpSpPr>
        <p:sp>
          <p:nvSpPr>
            <p:cNvPr id="841" name="Google Shape;841;p30"/>
            <p:cNvSpPr/>
            <p:nvPr/>
          </p:nvSpPr>
          <p:spPr>
            <a:xfrm>
              <a:off x="2571883" y="1366213"/>
              <a:ext cx="935100" cy="940800"/>
            </a:xfrm>
            <a:prstGeom prst="blockArc">
              <a:avLst>
                <a:gd name="adj1" fmla="val 16091856"/>
                <a:gd name="adj2" fmla="val 21216322"/>
                <a:gd name="adj3" fmla="val 101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 txBox="1"/>
            <p:nvPr/>
          </p:nvSpPr>
          <p:spPr>
            <a:xfrm>
              <a:off x="2574433" y="1699057"/>
              <a:ext cx="930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23%</a:t>
              </a:r>
              <a:endParaRPr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4864290" y="1366213"/>
              <a:ext cx="935100" cy="940800"/>
            </a:xfrm>
            <a:prstGeom prst="blockArc">
              <a:avLst>
                <a:gd name="adj1" fmla="val 16091856"/>
                <a:gd name="adj2" fmla="val 10732847"/>
                <a:gd name="adj3" fmla="val 927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 txBox="1"/>
            <p:nvPr/>
          </p:nvSpPr>
          <p:spPr>
            <a:xfrm>
              <a:off x="4886254" y="1699057"/>
              <a:ext cx="930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75%</a:t>
              </a:r>
              <a:endParaRPr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3650082" y="1366213"/>
              <a:ext cx="935100" cy="940800"/>
            </a:xfrm>
            <a:prstGeom prst="blockArc">
              <a:avLst>
                <a:gd name="adj1" fmla="val 16091856"/>
                <a:gd name="adj2" fmla="val 7198756"/>
                <a:gd name="adj3" fmla="val 931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 txBox="1"/>
            <p:nvPr/>
          </p:nvSpPr>
          <p:spPr>
            <a:xfrm>
              <a:off x="3652639" y="1699057"/>
              <a:ext cx="930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60%</a:t>
              </a:r>
              <a:endParaRPr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47" name="Google Shape;847;p30"/>
            <p:cNvSpPr txBox="1"/>
            <p:nvPr/>
          </p:nvSpPr>
          <p:spPr>
            <a:xfrm>
              <a:off x="6099317" y="1699057"/>
              <a:ext cx="930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100%</a:t>
              </a:r>
              <a:endParaRPr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6080081" y="1366213"/>
              <a:ext cx="930000" cy="940800"/>
            </a:xfrm>
            <a:prstGeom prst="donut">
              <a:avLst>
                <a:gd name="adj" fmla="val 861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9" name="Google Shape;849;p30"/>
          <p:cNvSpPr txBox="1"/>
          <p:nvPr/>
        </p:nvSpPr>
        <p:spPr>
          <a:xfrm>
            <a:off x="457200" y="1870038"/>
            <a:ext cx="15351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gas giant and has several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0" name="Google Shape;850;p30"/>
          <p:cNvSpPr txBox="1"/>
          <p:nvPr/>
        </p:nvSpPr>
        <p:spPr>
          <a:xfrm>
            <a:off x="7151700" y="1870038"/>
            <a:ext cx="15351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full of iron oxide dust and has a reddish cast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1" name="Google Shape;851;p30"/>
          <p:cNvSpPr txBox="1"/>
          <p:nvPr/>
        </p:nvSpPr>
        <p:spPr>
          <a:xfrm>
            <a:off x="7151700" y="4027675"/>
            <a:ext cx="15351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2" name="Google Shape;852;p30"/>
          <p:cNvSpPr txBox="1"/>
          <p:nvPr/>
        </p:nvSpPr>
        <p:spPr>
          <a:xfrm>
            <a:off x="457200" y="4027675"/>
            <a:ext cx="15351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1"/>
          <p:cNvSpPr/>
          <p:nvPr/>
        </p:nvSpPr>
        <p:spPr>
          <a:xfrm rot="-5400000">
            <a:off x="192775" y="1950050"/>
            <a:ext cx="2706900" cy="2136900"/>
          </a:xfrm>
          <a:prstGeom prst="round2SameRect">
            <a:avLst>
              <a:gd name="adj1" fmla="val 17662"/>
              <a:gd name="adj2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9" name="Google Shape;859;p31"/>
          <p:cNvSpPr/>
          <p:nvPr/>
        </p:nvSpPr>
        <p:spPr>
          <a:xfrm>
            <a:off x="4411434" y="1305727"/>
            <a:ext cx="487809" cy="783105"/>
          </a:xfrm>
          <a:custGeom>
            <a:avLst/>
            <a:gdLst/>
            <a:ahLst/>
            <a:cxnLst/>
            <a:rect l="l" t="t" r="r" b="b"/>
            <a:pathLst>
              <a:path w="21131" h="37211" extrusionOk="0">
                <a:moveTo>
                  <a:pt x="0" y="17523"/>
                </a:moveTo>
                <a:lnTo>
                  <a:pt x="0" y="37211"/>
                </a:lnTo>
                <a:lnTo>
                  <a:pt x="21131" y="25357"/>
                </a:lnTo>
                <a:lnTo>
                  <a:pt x="21131" y="0"/>
                </a:lnTo>
                <a:close/>
              </a:path>
            </a:pathLst>
          </a:custGeom>
          <a:solidFill>
            <a:srgbClr val="F8AA05"/>
          </a:solidFill>
          <a:ln>
            <a:noFill/>
          </a:ln>
        </p:spPr>
        <p:txBody>
          <a:bodyPr/>
          <a:lstStyle/>
          <a:p>
            <a:endParaRPr lang="en-PL"/>
          </a:p>
        </p:txBody>
      </p:sp>
      <p:sp>
        <p:nvSpPr>
          <p:cNvPr id="860" name="Google Shape;860;p31"/>
          <p:cNvSpPr/>
          <p:nvPr/>
        </p:nvSpPr>
        <p:spPr>
          <a:xfrm>
            <a:off x="4417489" y="1881451"/>
            <a:ext cx="472012" cy="663651"/>
          </a:xfrm>
          <a:custGeom>
            <a:avLst/>
            <a:gdLst/>
            <a:ahLst/>
            <a:cxnLst/>
            <a:rect l="l" t="t" r="r" b="b"/>
            <a:pathLst>
              <a:path w="19766" h="34029" extrusionOk="0">
                <a:moveTo>
                  <a:pt x="19765" y="0"/>
                </a:moveTo>
                <a:lnTo>
                  <a:pt x="1" y="12299"/>
                </a:lnTo>
                <a:lnTo>
                  <a:pt x="1" y="34028"/>
                </a:lnTo>
                <a:lnTo>
                  <a:pt x="19765" y="27837"/>
                </a:lnTo>
                <a:lnTo>
                  <a:pt x="19765" y="0"/>
                </a:lnTo>
                <a:close/>
              </a:path>
            </a:pathLst>
          </a:custGeom>
          <a:solidFill>
            <a:srgbClr val="E9B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1" name="Google Shape;861;p31"/>
          <p:cNvSpPr/>
          <p:nvPr/>
        </p:nvSpPr>
        <p:spPr>
          <a:xfrm rot="5400000">
            <a:off x="6516600" y="254251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2" name="Google Shape;862;p31"/>
          <p:cNvSpPr/>
          <p:nvPr/>
        </p:nvSpPr>
        <p:spPr>
          <a:xfrm>
            <a:off x="2647950" y="2121304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3" name="Google Shape;863;p31"/>
          <p:cNvSpPr/>
          <p:nvPr/>
        </p:nvSpPr>
        <p:spPr>
          <a:xfrm>
            <a:off x="4417489" y="1881201"/>
            <a:ext cx="472012" cy="663651"/>
          </a:xfrm>
          <a:custGeom>
            <a:avLst/>
            <a:gdLst/>
            <a:ahLst/>
            <a:cxnLst/>
            <a:rect l="l" t="t" r="r" b="b"/>
            <a:pathLst>
              <a:path w="19766" h="34029" extrusionOk="0">
                <a:moveTo>
                  <a:pt x="19765" y="0"/>
                </a:moveTo>
                <a:lnTo>
                  <a:pt x="1" y="12299"/>
                </a:lnTo>
                <a:lnTo>
                  <a:pt x="1" y="34028"/>
                </a:lnTo>
                <a:lnTo>
                  <a:pt x="19765" y="27837"/>
                </a:lnTo>
                <a:lnTo>
                  <a:pt x="19765" y="0"/>
                </a:lnTo>
                <a:close/>
              </a:path>
            </a:pathLst>
          </a:custGeom>
          <a:solidFill>
            <a:srgbClr val="C765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4" name="Google Shape;864;p31"/>
          <p:cNvSpPr/>
          <p:nvPr/>
        </p:nvSpPr>
        <p:spPr>
          <a:xfrm rot="5400000">
            <a:off x="6516450" y="829969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5" name="Google Shape;865;p31"/>
          <p:cNvSpPr/>
          <p:nvPr/>
        </p:nvSpPr>
        <p:spPr>
          <a:xfrm>
            <a:off x="2647950" y="2577101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6" name="Google Shape;866;p31"/>
          <p:cNvSpPr/>
          <p:nvPr/>
        </p:nvSpPr>
        <p:spPr>
          <a:xfrm>
            <a:off x="4417489" y="2457516"/>
            <a:ext cx="472012" cy="543379"/>
          </a:xfrm>
          <a:custGeom>
            <a:avLst/>
            <a:gdLst/>
            <a:ahLst/>
            <a:cxnLst/>
            <a:rect l="l" t="t" r="r" b="b"/>
            <a:pathLst>
              <a:path w="19766" h="27862" extrusionOk="0">
                <a:moveTo>
                  <a:pt x="19765" y="1"/>
                </a:moveTo>
                <a:lnTo>
                  <a:pt x="1" y="6132"/>
                </a:lnTo>
                <a:lnTo>
                  <a:pt x="1" y="27861"/>
                </a:lnTo>
                <a:lnTo>
                  <a:pt x="19765" y="27837"/>
                </a:lnTo>
                <a:lnTo>
                  <a:pt x="19765" y="1"/>
                </a:lnTo>
                <a:close/>
              </a:path>
            </a:pathLst>
          </a:custGeom>
          <a:solidFill>
            <a:srgbClr val="F5D1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7" name="Google Shape;867;p31"/>
          <p:cNvSpPr/>
          <p:nvPr/>
        </p:nvSpPr>
        <p:spPr>
          <a:xfrm>
            <a:off x="4417489" y="2457061"/>
            <a:ext cx="472012" cy="543379"/>
          </a:xfrm>
          <a:custGeom>
            <a:avLst/>
            <a:gdLst/>
            <a:ahLst/>
            <a:cxnLst/>
            <a:rect l="l" t="t" r="r" b="b"/>
            <a:pathLst>
              <a:path w="19766" h="27862" extrusionOk="0">
                <a:moveTo>
                  <a:pt x="19765" y="1"/>
                </a:moveTo>
                <a:lnTo>
                  <a:pt x="1" y="6132"/>
                </a:lnTo>
                <a:lnTo>
                  <a:pt x="1" y="27861"/>
                </a:lnTo>
                <a:lnTo>
                  <a:pt x="19765" y="27837"/>
                </a:lnTo>
                <a:lnTo>
                  <a:pt x="19765" y="1"/>
                </a:lnTo>
                <a:close/>
              </a:path>
            </a:pathLst>
          </a:custGeom>
          <a:solidFill>
            <a:srgbClr val="8D3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8" name="Google Shape;868;p31"/>
          <p:cNvSpPr/>
          <p:nvPr/>
        </p:nvSpPr>
        <p:spPr>
          <a:xfrm rot="5400000">
            <a:off x="6516450" y="1406223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9" name="Google Shape;869;p31"/>
          <p:cNvSpPr/>
          <p:nvPr/>
        </p:nvSpPr>
        <p:spPr>
          <a:xfrm>
            <a:off x="2647950" y="3033132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0" name="Google Shape;870;p31"/>
          <p:cNvSpPr/>
          <p:nvPr/>
        </p:nvSpPr>
        <p:spPr>
          <a:xfrm>
            <a:off x="4417489" y="3033132"/>
            <a:ext cx="472012" cy="543359"/>
          </a:xfrm>
          <a:custGeom>
            <a:avLst/>
            <a:gdLst/>
            <a:ahLst/>
            <a:cxnLst/>
            <a:rect l="l" t="t" r="r" b="b"/>
            <a:pathLst>
              <a:path w="19766" h="27861" extrusionOk="0">
                <a:moveTo>
                  <a:pt x="1" y="0"/>
                </a:moveTo>
                <a:lnTo>
                  <a:pt x="1" y="21729"/>
                </a:lnTo>
                <a:lnTo>
                  <a:pt x="19765" y="27861"/>
                </a:lnTo>
                <a:lnTo>
                  <a:pt x="19765" y="24"/>
                </a:lnTo>
                <a:lnTo>
                  <a:pt x="1" y="0"/>
                </a:lnTo>
                <a:close/>
              </a:path>
            </a:pathLst>
          </a:custGeom>
          <a:solidFill>
            <a:srgbClr val="E75B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1" name="Google Shape;871;p31"/>
          <p:cNvSpPr/>
          <p:nvPr/>
        </p:nvSpPr>
        <p:spPr>
          <a:xfrm>
            <a:off x="4417489" y="3032882"/>
            <a:ext cx="472012" cy="543359"/>
          </a:xfrm>
          <a:custGeom>
            <a:avLst/>
            <a:gdLst/>
            <a:ahLst/>
            <a:cxnLst/>
            <a:rect l="l" t="t" r="r" b="b"/>
            <a:pathLst>
              <a:path w="19766" h="27861" extrusionOk="0">
                <a:moveTo>
                  <a:pt x="1" y="0"/>
                </a:moveTo>
                <a:lnTo>
                  <a:pt x="1" y="21729"/>
                </a:lnTo>
                <a:lnTo>
                  <a:pt x="19765" y="27861"/>
                </a:lnTo>
                <a:lnTo>
                  <a:pt x="19765" y="24"/>
                </a:lnTo>
                <a:lnTo>
                  <a:pt x="1" y="0"/>
                </a:lnTo>
                <a:close/>
              </a:path>
            </a:pathLst>
          </a:custGeom>
          <a:solidFill>
            <a:srgbClr val="3D8B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2" name="Google Shape;872;p31"/>
          <p:cNvSpPr/>
          <p:nvPr/>
        </p:nvSpPr>
        <p:spPr>
          <a:xfrm rot="5400000">
            <a:off x="6516450" y="1981977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3" name="Google Shape;873;p31"/>
          <p:cNvSpPr/>
          <p:nvPr/>
        </p:nvSpPr>
        <p:spPr>
          <a:xfrm>
            <a:off x="2647950" y="3489144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1"/>
                </a:moveTo>
                <a:lnTo>
                  <a:pt x="1" y="21730"/>
                </a:lnTo>
                <a:lnTo>
                  <a:pt x="65378" y="21730"/>
                </a:lnTo>
                <a:lnTo>
                  <a:pt x="6537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4" name="Google Shape;874;p31"/>
          <p:cNvSpPr/>
          <p:nvPr/>
        </p:nvSpPr>
        <p:spPr>
          <a:xfrm>
            <a:off x="4417489" y="3489144"/>
            <a:ext cx="472012" cy="663436"/>
          </a:xfrm>
          <a:custGeom>
            <a:avLst/>
            <a:gdLst/>
            <a:ahLst/>
            <a:cxnLst/>
            <a:rect l="l" t="t" r="r" b="b"/>
            <a:pathLst>
              <a:path w="19766" h="34018" extrusionOk="0">
                <a:moveTo>
                  <a:pt x="1" y="1"/>
                </a:moveTo>
                <a:lnTo>
                  <a:pt x="1" y="21730"/>
                </a:lnTo>
                <a:lnTo>
                  <a:pt x="19765" y="34017"/>
                </a:lnTo>
                <a:lnTo>
                  <a:pt x="19765" y="6180"/>
                </a:lnTo>
                <a:lnTo>
                  <a:pt x="1" y="1"/>
                </a:lnTo>
                <a:close/>
              </a:path>
            </a:pathLst>
          </a:custGeom>
          <a:solidFill>
            <a:srgbClr val="216D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5" name="Google Shape;875;p31"/>
          <p:cNvSpPr/>
          <p:nvPr/>
        </p:nvSpPr>
        <p:spPr>
          <a:xfrm>
            <a:off x="2647950" y="3945163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1"/>
                </a:moveTo>
                <a:lnTo>
                  <a:pt x="1" y="21730"/>
                </a:lnTo>
                <a:lnTo>
                  <a:pt x="65378" y="21730"/>
                </a:lnTo>
                <a:lnTo>
                  <a:pt x="6537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6" name="Google Shape;876;p31"/>
          <p:cNvSpPr/>
          <p:nvPr/>
        </p:nvSpPr>
        <p:spPr>
          <a:xfrm rot="5400000">
            <a:off x="6516450" y="2557725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7" name="Google Shape;877;p31"/>
          <p:cNvSpPr/>
          <p:nvPr/>
        </p:nvSpPr>
        <p:spPr>
          <a:xfrm rot="5400000">
            <a:off x="6516600" y="-321475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8" name="Google Shape;878;p31"/>
          <p:cNvSpPr/>
          <p:nvPr/>
        </p:nvSpPr>
        <p:spPr>
          <a:xfrm>
            <a:off x="2647950" y="1665074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9" name="Google Shape;879;p31"/>
          <p:cNvSpPr/>
          <p:nvPr/>
        </p:nvSpPr>
        <p:spPr>
          <a:xfrm rot="10800000" flipH="1">
            <a:off x="4411434" y="3945195"/>
            <a:ext cx="487809" cy="783105"/>
          </a:xfrm>
          <a:custGeom>
            <a:avLst/>
            <a:gdLst/>
            <a:ahLst/>
            <a:cxnLst/>
            <a:rect l="l" t="t" r="r" b="b"/>
            <a:pathLst>
              <a:path w="21131" h="37211" extrusionOk="0">
                <a:moveTo>
                  <a:pt x="0" y="17523"/>
                </a:moveTo>
                <a:lnTo>
                  <a:pt x="0" y="37211"/>
                </a:lnTo>
                <a:lnTo>
                  <a:pt x="21131" y="25357"/>
                </a:lnTo>
                <a:lnTo>
                  <a:pt x="21131" y="0"/>
                </a:lnTo>
                <a:close/>
              </a:path>
            </a:pathLst>
          </a:custGeom>
          <a:solidFill>
            <a:srgbClr val="103764"/>
          </a:solidFill>
          <a:ln>
            <a:noFill/>
          </a:ln>
        </p:spPr>
        <p:txBody>
          <a:bodyPr/>
          <a:lstStyle/>
          <a:p>
            <a:endParaRPr lang="en-PL"/>
          </a:p>
        </p:txBody>
      </p:sp>
      <p:sp>
        <p:nvSpPr>
          <p:cNvPr id="880" name="Google Shape;880;p31"/>
          <p:cNvSpPr txBox="1"/>
          <p:nvPr/>
        </p:nvSpPr>
        <p:spPr>
          <a:xfrm>
            <a:off x="6654325" y="1306900"/>
            <a:ext cx="17817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1" name="Google Shape;881;p31"/>
          <p:cNvSpPr txBox="1"/>
          <p:nvPr/>
        </p:nvSpPr>
        <p:spPr>
          <a:xfrm>
            <a:off x="2677213" y="1722900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Cost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82" name="Google Shape;882;p31"/>
          <p:cNvSpPr txBox="1"/>
          <p:nvPr/>
        </p:nvSpPr>
        <p:spPr>
          <a:xfrm>
            <a:off x="6680725" y="1882950"/>
            <a:ext cx="17553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planet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3" name="Google Shape;883;p31"/>
          <p:cNvSpPr txBox="1"/>
          <p:nvPr/>
        </p:nvSpPr>
        <p:spPr>
          <a:xfrm>
            <a:off x="6672025" y="2468538"/>
            <a:ext cx="1764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4" name="Google Shape;884;p31"/>
          <p:cNvSpPr txBox="1"/>
          <p:nvPr/>
        </p:nvSpPr>
        <p:spPr>
          <a:xfrm>
            <a:off x="6724825" y="3029263"/>
            <a:ext cx="171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5" name="Google Shape;885;p31"/>
          <p:cNvSpPr txBox="1"/>
          <p:nvPr/>
        </p:nvSpPr>
        <p:spPr>
          <a:xfrm>
            <a:off x="2677213" y="2178338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Backup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86" name="Google Shape;886;p31"/>
          <p:cNvSpPr txBox="1"/>
          <p:nvPr/>
        </p:nvSpPr>
        <p:spPr>
          <a:xfrm>
            <a:off x="2677213" y="2634450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Safety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87" name="Google Shape;887;p31"/>
          <p:cNvSpPr txBox="1"/>
          <p:nvPr/>
        </p:nvSpPr>
        <p:spPr>
          <a:xfrm>
            <a:off x="2677295" y="3090375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Structure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88" name="Google Shape;888;p31"/>
          <p:cNvSpPr txBox="1"/>
          <p:nvPr/>
        </p:nvSpPr>
        <p:spPr>
          <a:xfrm>
            <a:off x="2677175" y="3546400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Management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89" name="Google Shape;889;p31"/>
          <p:cNvSpPr txBox="1"/>
          <p:nvPr/>
        </p:nvSpPr>
        <p:spPr>
          <a:xfrm>
            <a:off x="2677213" y="4002400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Transformation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90" name="Google Shape;890;p31"/>
          <p:cNvSpPr txBox="1"/>
          <p:nvPr/>
        </p:nvSpPr>
        <p:spPr>
          <a:xfrm>
            <a:off x="6724825" y="3610663"/>
            <a:ext cx="171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Saturn is a gas giant and has several rings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31"/>
          <p:cNvSpPr txBox="1"/>
          <p:nvPr/>
        </p:nvSpPr>
        <p:spPr>
          <a:xfrm>
            <a:off x="6724825" y="4192063"/>
            <a:ext cx="171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Venus has a really beautiful name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31"/>
          <p:cNvSpPr txBox="1"/>
          <p:nvPr/>
        </p:nvSpPr>
        <p:spPr>
          <a:xfrm>
            <a:off x="706988" y="2983938"/>
            <a:ext cx="171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Big Data Challenges</a:t>
            </a:r>
            <a:endParaRPr sz="19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93" name="Google Shape;893;p31"/>
          <p:cNvSpPr/>
          <p:nvPr/>
        </p:nvSpPr>
        <p:spPr>
          <a:xfrm>
            <a:off x="5611971" y="2545200"/>
            <a:ext cx="319882" cy="36746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4" name="Google Shape;894;p31"/>
          <p:cNvGrpSpPr/>
          <p:nvPr/>
        </p:nvGrpSpPr>
        <p:grpSpPr>
          <a:xfrm>
            <a:off x="5596019" y="1414089"/>
            <a:ext cx="351786" cy="326274"/>
            <a:chOff x="-62511900" y="4129100"/>
            <a:chExt cx="304050" cy="282000"/>
          </a:xfrm>
        </p:grpSpPr>
        <p:sp>
          <p:nvSpPr>
            <p:cNvPr id="895" name="Google Shape;895;p31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1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1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1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1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31"/>
          <p:cNvGrpSpPr/>
          <p:nvPr/>
        </p:nvGrpSpPr>
        <p:grpSpPr>
          <a:xfrm>
            <a:off x="5580530" y="1969044"/>
            <a:ext cx="382765" cy="367810"/>
            <a:chOff x="-62890750" y="3747425"/>
            <a:chExt cx="330825" cy="317900"/>
          </a:xfrm>
        </p:grpSpPr>
        <p:sp>
          <p:nvSpPr>
            <p:cNvPr id="901" name="Google Shape;901;p31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1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1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1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1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1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1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1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1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1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1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1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1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1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31"/>
          <p:cNvGrpSpPr/>
          <p:nvPr/>
        </p:nvGrpSpPr>
        <p:grpSpPr>
          <a:xfrm>
            <a:off x="5601626" y="4273007"/>
            <a:ext cx="340573" cy="339271"/>
            <a:chOff x="2085450" y="842250"/>
            <a:chExt cx="483700" cy="481850"/>
          </a:xfrm>
        </p:grpSpPr>
        <p:sp>
          <p:nvSpPr>
            <p:cNvPr id="916" name="Google Shape;916;p31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7" name="Google Shape;917;p31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8" name="Google Shape;918;p31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9" name="Google Shape;919;p31"/>
          <p:cNvGrpSpPr/>
          <p:nvPr/>
        </p:nvGrpSpPr>
        <p:grpSpPr>
          <a:xfrm>
            <a:off x="5588730" y="3697032"/>
            <a:ext cx="366364" cy="367290"/>
            <a:chOff x="-61783350" y="3743950"/>
            <a:chExt cx="316650" cy="317450"/>
          </a:xfrm>
        </p:grpSpPr>
        <p:sp>
          <p:nvSpPr>
            <p:cNvPr id="920" name="Google Shape;920;p31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1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2" name="Google Shape;922;p31"/>
          <p:cNvSpPr/>
          <p:nvPr/>
        </p:nvSpPr>
        <p:spPr>
          <a:xfrm>
            <a:off x="5597803" y="3131037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3" name="Google Shape;923;p31"/>
          <p:cNvGrpSpPr/>
          <p:nvPr/>
        </p:nvGrpSpPr>
        <p:grpSpPr>
          <a:xfrm>
            <a:off x="1391289" y="2513061"/>
            <a:ext cx="342580" cy="339271"/>
            <a:chOff x="5049725" y="1435050"/>
            <a:chExt cx="486550" cy="481850"/>
          </a:xfrm>
        </p:grpSpPr>
        <p:sp>
          <p:nvSpPr>
            <p:cNvPr id="924" name="Google Shape;924;p31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5" name="Google Shape;925;p31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6" name="Google Shape;926;p31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7" name="Google Shape;927;p31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2"/>
          <p:cNvSpPr/>
          <p:nvPr/>
        </p:nvSpPr>
        <p:spPr>
          <a:xfrm>
            <a:off x="897900" y="3899075"/>
            <a:ext cx="6633900" cy="833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2"/>
          <p:cNvSpPr/>
          <p:nvPr/>
        </p:nvSpPr>
        <p:spPr>
          <a:xfrm>
            <a:off x="999701" y="398770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2"/>
          <p:cNvSpPr/>
          <p:nvPr/>
        </p:nvSpPr>
        <p:spPr>
          <a:xfrm>
            <a:off x="897900" y="3069625"/>
            <a:ext cx="7348200" cy="833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2"/>
          <p:cNvSpPr/>
          <p:nvPr/>
        </p:nvSpPr>
        <p:spPr>
          <a:xfrm>
            <a:off x="897900" y="2238550"/>
            <a:ext cx="6327600" cy="833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2"/>
          <p:cNvSpPr/>
          <p:nvPr/>
        </p:nvSpPr>
        <p:spPr>
          <a:xfrm>
            <a:off x="897900" y="1407125"/>
            <a:ext cx="7037100" cy="833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8" name="Google Shape;938;p32"/>
          <p:cNvSpPr/>
          <p:nvPr/>
        </p:nvSpPr>
        <p:spPr>
          <a:xfrm>
            <a:off x="7184276" y="149670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2"/>
          <p:cNvSpPr txBox="1"/>
          <p:nvPr/>
        </p:nvSpPr>
        <p:spPr>
          <a:xfrm>
            <a:off x="1964850" y="1532075"/>
            <a:ext cx="19269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Security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40" name="Google Shape;940;p32"/>
          <p:cNvSpPr txBox="1"/>
          <p:nvPr/>
        </p:nvSpPr>
        <p:spPr>
          <a:xfrm>
            <a:off x="4199575" y="1515475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1" name="Google Shape;941;p32"/>
          <p:cNvSpPr txBox="1"/>
          <p:nvPr/>
        </p:nvSpPr>
        <p:spPr>
          <a:xfrm>
            <a:off x="7184197" y="1579525"/>
            <a:ext cx="6573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19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42" name="Google Shape;942;p32"/>
          <p:cNvSpPr/>
          <p:nvPr/>
        </p:nvSpPr>
        <p:spPr>
          <a:xfrm>
            <a:off x="6466052" y="2326708"/>
            <a:ext cx="657680" cy="657286"/>
          </a:xfrm>
          <a:custGeom>
            <a:avLst/>
            <a:gdLst/>
            <a:ahLst/>
            <a:cxnLst/>
            <a:rect l="l" t="t" r="r" b="b"/>
            <a:pathLst>
              <a:path w="20039" h="20027" extrusionOk="0">
                <a:moveTo>
                  <a:pt x="10013" y="0"/>
                </a:moveTo>
                <a:cubicBezTo>
                  <a:pt x="4489" y="0"/>
                  <a:pt x="0" y="4477"/>
                  <a:pt x="0" y="10013"/>
                </a:cubicBezTo>
                <a:cubicBezTo>
                  <a:pt x="0" y="15550"/>
                  <a:pt x="4489" y="20026"/>
                  <a:pt x="10013" y="20026"/>
                </a:cubicBezTo>
                <a:cubicBezTo>
                  <a:pt x="15550" y="20026"/>
                  <a:pt x="20038" y="15550"/>
                  <a:pt x="20038" y="10013"/>
                </a:cubicBezTo>
                <a:cubicBezTo>
                  <a:pt x="20038" y="4477"/>
                  <a:pt x="15550" y="0"/>
                  <a:pt x="100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2"/>
          <p:cNvSpPr txBox="1"/>
          <p:nvPr/>
        </p:nvSpPr>
        <p:spPr>
          <a:xfrm>
            <a:off x="1964850" y="2345324"/>
            <a:ext cx="19269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Quality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44" name="Google Shape;944;p32"/>
          <p:cNvSpPr txBox="1"/>
          <p:nvPr/>
        </p:nvSpPr>
        <p:spPr>
          <a:xfrm>
            <a:off x="4199575" y="2345342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5" name="Google Shape;945;p32"/>
          <p:cNvSpPr txBox="1"/>
          <p:nvPr/>
        </p:nvSpPr>
        <p:spPr>
          <a:xfrm>
            <a:off x="6466225" y="2409375"/>
            <a:ext cx="6573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19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46" name="Google Shape;946;p32"/>
          <p:cNvSpPr/>
          <p:nvPr/>
        </p:nvSpPr>
        <p:spPr>
          <a:xfrm>
            <a:off x="7498865" y="3156715"/>
            <a:ext cx="657286" cy="657286"/>
          </a:xfrm>
          <a:custGeom>
            <a:avLst/>
            <a:gdLst/>
            <a:ahLst/>
            <a:cxnLst/>
            <a:rect l="l" t="t" r="r" b="b"/>
            <a:pathLst>
              <a:path w="20027" h="20027" extrusionOk="0">
                <a:moveTo>
                  <a:pt x="10014" y="0"/>
                </a:moveTo>
                <a:cubicBezTo>
                  <a:pt x="4477" y="0"/>
                  <a:pt x="0" y="4477"/>
                  <a:pt x="0" y="10013"/>
                </a:cubicBezTo>
                <a:cubicBezTo>
                  <a:pt x="0" y="15538"/>
                  <a:pt x="4477" y="20026"/>
                  <a:pt x="10014" y="20026"/>
                </a:cubicBezTo>
                <a:cubicBezTo>
                  <a:pt x="15550" y="20026"/>
                  <a:pt x="20027" y="15538"/>
                  <a:pt x="20027" y="10013"/>
                </a:cubicBezTo>
                <a:cubicBezTo>
                  <a:pt x="20027" y="4477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2"/>
          <p:cNvSpPr txBox="1"/>
          <p:nvPr/>
        </p:nvSpPr>
        <p:spPr>
          <a:xfrm>
            <a:off x="1964850" y="3191773"/>
            <a:ext cx="19269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 Risk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48" name="Google Shape;948;p32"/>
          <p:cNvSpPr txBox="1"/>
          <p:nvPr/>
        </p:nvSpPr>
        <p:spPr>
          <a:xfrm>
            <a:off x="4199575" y="3175208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9" name="Google Shape;949;p32"/>
          <p:cNvSpPr txBox="1"/>
          <p:nvPr/>
        </p:nvSpPr>
        <p:spPr>
          <a:xfrm>
            <a:off x="7531845" y="3239205"/>
            <a:ext cx="5913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9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0" name="Google Shape;950;p32"/>
          <p:cNvSpPr/>
          <p:nvPr/>
        </p:nvSpPr>
        <p:spPr>
          <a:xfrm>
            <a:off x="6791571" y="3986296"/>
            <a:ext cx="657286" cy="657713"/>
          </a:xfrm>
          <a:custGeom>
            <a:avLst/>
            <a:gdLst/>
            <a:ahLst/>
            <a:cxnLst/>
            <a:rect l="l" t="t" r="r" b="b"/>
            <a:pathLst>
              <a:path w="20027" h="20040" extrusionOk="0">
                <a:moveTo>
                  <a:pt x="10013" y="1"/>
                </a:moveTo>
                <a:cubicBezTo>
                  <a:pt x="4477" y="1"/>
                  <a:pt x="0" y="4490"/>
                  <a:pt x="0" y="10014"/>
                </a:cubicBezTo>
                <a:cubicBezTo>
                  <a:pt x="0" y="15550"/>
                  <a:pt x="4477" y="20039"/>
                  <a:pt x="10013" y="20039"/>
                </a:cubicBezTo>
                <a:cubicBezTo>
                  <a:pt x="15550" y="20039"/>
                  <a:pt x="20026" y="15550"/>
                  <a:pt x="20026" y="10014"/>
                </a:cubicBezTo>
                <a:cubicBezTo>
                  <a:pt x="20026" y="4490"/>
                  <a:pt x="15550" y="1"/>
                  <a:pt x="1001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2"/>
          <p:cNvSpPr txBox="1"/>
          <p:nvPr/>
        </p:nvSpPr>
        <p:spPr>
          <a:xfrm>
            <a:off x="1964850" y="4005075"/>
            <a:ext cx="19269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Interpretation Risk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52" name="Google Shape;952;p32"/>
          <p:cNvSpPr txBox="1"/>
          <p:nvPr/>
        </p:nvSpPr>
        <p:spPr>
          <a:xfrm>
            <a:off x="4199575" y="4005075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Yes, Saturn is the ringed one. It’s a gas giant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32"/>
          <p:cNvSpPr txBox="1"/>
          <p:nvPr/>
        </p:nvSpPr>
        <p:spPr>
          <a:xfrm>
            <a:off x="6791525" y="4068825"/>
            <a:ext cx="6573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19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4" name="Google Shape;954;p32"/>
          <p:cNvSpPr/>
          <p:nvPr/>
        </p:nvSpPr>
        <p:spPr>
          <a:xfrm>
            <a:off x="999701" y="149670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2"/>
          <p:cNvSpPr/>
          <p:nvPr/>
        </p:nvSpPr>
        <p:spPr>
          <a:xfrm>
            <a:off x="999701" y="2326276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2"/>
          <p:cNvSpPr/>
          <p:nvPr/>
        </p:nvSpPr>
        <p:spPr>
          <a:xfrm>
            <a:off x="999701" y="315620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7" name="Google Shape;957;p32"/>
          <p:cNvGrpSpPr/>
          <p:nvPr/>
        </p:nvGrpSpPr>
        <p:grpSpPr>
          <a:xfrm>
            <a:off x="1145489" y="1668418"/>
            <a:ext cx="365770" cy="365770"/>
            <a:chOff x="-3137650" y="2408950"/>
            <a:chExt cx="291450" cy="292125"/>
          </a:xfrm>
        </p:grpSpPr>
        <p:sp>
          <p:nvSpPr>
            <p:cNvPr id="958" name="Google Shape;958;p32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2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2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2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32"/>
          <p:cNvGrpSpPr/>
          <p:nvPr/>
        </p:nvGrpSpPr>
        <p:grpSpPr>
          <a:xfrm>
            <a:off x="1145487" y="2472043"/>
            <a:ext cx="365774" cy="365774"/>
            <a:chOff x="1487200" y="4993750"/>
            <a:chExt cx="483125" cy="483125"/>
          </a:xfrm>
        </p:grpSpPr>
        <p:sp>
          <p:nvSpPr>
            <p:cNvPr id="964" name="Google Shape;964;p3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66" name="Google Shape;966;p32"/>
          <p:cNvGrpSpPr/>
          <p:nvPr/>
        </p:nvGrpSpPr>
        <p:grpSpPr>
          <a:xfrm>
            <a:off x="1145493" y="3306371"/>
            <a:ext cx="365763" cy="357988"/>
            <a:chOff x="-6713450" y="2397900"/>
            <a:chExt cx="295375" cy="291450"/>
          </a:xfrm>
        </p:grpSpPr>
        <p:sp>
          <p:nvSpPr>
            <p:cNvPr id="967" name="Google Shape;967;p32"/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32"/>
          <p:cNvGrpSpPr/>
          <p:nvPr/>
        </p:nvGrpSpPr>
        <p:grpSpPr>
          <a:xfrm>
            <a:off x="1145489" y="4134517"/>
            <a:ext cx="365770" cy="365749"/>
            <a:chOff x="-2060175" y="2768875"/>
            <a:chExt cx="291450" cy="292225"/>
          </a:xfrm>
        </p:grpSpPr>
        <p:sp>
          <p:nvSpPr>
            <p:cNvPr id="970" name="Google Shape;970;p32"/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2"/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3"/>
          <p:cNvSpPr/>
          <p:nvPr/>
        </p:nvSpPr>
        <p:spPr>
          <a:xfrm flipH="1">
            <a:off x="4016597" y="1411501"/>
            <a:ext cx="3063900" cy="3063900"/>
          </a:xfrm>
          <a:prstGeom prst="arc">
            <a:avLst>
              <a:gd name="adj1" fmla="val 16200000"/>
              <a:gd name="adj2" fmla="val 4359177"/>
            </a:avLst>
          </a:prstGeom>
          <a:noFill/>
          <a:ln w="2286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3"/>
          <p:cNvSpPr/>
          <p:nvPr/>
        </p:nvSpPr>
        <p:spPr>
          <a:xfrm rot="6346241">
            <a:off x="4929795" y="4293766"/>
            <a:ext cx="500022" cy="286729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3"/>
          <p:cNvSpPr/>
          <p:nvPr/>
        </p:nvSpPr>
        <p:spPr>
          <a:xfrm flipH="1">
            <a:off x="4309088" y="1704010"/>
            <a:ext cx="2478900" cy="2478900"/>
          </a:xfrm>
          <a:prstGeom prst="arc">
            <a:avLst>
              <a:gd name="adj1" fmla="val 16200000"/>
              <a:gd name="adj2" fmla="val 9118718"/>
            </a:avLst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3"/>
          <p:cNvSpPr/>
          <p:nvPr/>
        </p:nvSpPr>
        <p:spPr>
          <a:xfrm rot="1769334">
            <a:off x="6415115" y="3324722"/>
            <a:ext cx="499741" cy="286673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1" name="Google Shape;981;p33"/>
          <p:cNvSpPr/>
          <p:nvPr/>
        </p:nvSpPr>
        <p:spPr>
          <a:xfrm flipH="1">
            <a:off x="4596241" y="1990904"/>
            <a:ext cx="1904853" cy="1904853"/>
          </a:xfrm>
          <a:prstGeom prst="arc">
            <a:avLst>
              <a:gd name="adj1" fmla="val 16200000"/>
              <a:gd name="adj2" fmla="val 13853038"/>
            </a:avLst>
          </a:prstGeom>
          <a:noFill/>
          <a:ln w="2286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3"/>
          <p:cNvSpPr/>
          <p:nvPr/>
        </p:nvSpPr>
        <p:spPr>
          <a:xfrm rot="-2968388">
            <a:off x="5846981" y="2034015"/>
            <a:ext cx="499884" cy="28671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3" name="Google Shape;983;p33"/>
          <p:cNvGrpSpPr/>
          <p:nvPr/>
        </p:nvGrpSpPr>
        <p:grpSpPr>
          <a:xfrm>
            <a:off x="6444254" y="2189850"/>
            <a:ext cx="2242552" cy="756351"/>
            <a:chOff x="6444254" y="1938775"/>
            <a:chExt cx="2242552" cy="756351"/>
          </a:xfrm>
        </p:grpSpPr>
        <p:sp>
          <p:nvSpPr>
            <p:cNvPr id="984" name="Google Shape;984;p33"/>
            <p:cNvSpPr txBox="1"/>
            <p:nvPr/>
          </p:nvSpPr>
          <p:spPr>
            <a:xfrm flipH="1">
              <a:off x="7277076" y="1938775"/>
              <a:ext cx="7365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90%</a:t>
              </a:r>
              <a:endParaRPr sz="21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985" name="Google Shape;985;p33"/>
            <p:cNvCxnSpPr/>
            <p:nvPr/>
          </p:nvCxnSpPr>
          <p:spPr>
            <a:xfrm rot="10800000">
              <a:off x="6444254" y="2370302"/>
              <a:ext cx="1649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986" name="Google Shape;986;p33"/>
            <p:cNvSpPr/>
            <p:nvPr/>
          </p:nvSpPr>
          <p:spPr>
            <a:xfrm>
              <a:off x="8047675" y="2055994"/>
              <a:ext cx="639131" cy="639131"/>
            </a:xfrm>
            <a:custGeom>
              <a:avLst/>
              <a:gdLst/>
              <a:ahLst/>
              <a:cxnLst/>
              <a:rect l="l" t="t" r="r" b="b"/>
              <a:pathLst>
                <a:path w="27931" h="27931" extrusionOk="0">
                  <a:moveTo>
                    <a:pt x="13957" y="1"/>
                  </a:moveTo>
                  <a:cubicBezTo>
                    <a:pt x="6217" y="1"/>
                    <a:pt x="1" y="6284"/>
                    <a:pt x="1" y="13958"/>
                  </a:cubicBezTo>
                  <a:cubicBezTo>
                    <a:pt x="1" y="21715"/>
                    <a:pt x="6217" y="27931"/>
                    <a:pt x="13957" y="27931"/>
                  </a:cubicBezTo>
                  <a:cubicBezTo>
                    <a:pt x="21715" y="27931"/>
                    <a:pt x="27931" y="21715"/>
                    <a:pt x="27931" y="13958"/>
                  </a:cubicBezTo>
                  <a:cubicBezTo>
                    <a:pt x="27931" y="6284"/>
                    <a:pt x="21715" y="1"/>
                    <a:pt x="13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33"/>
          <p:cNvGrpSpPr/>
          <p:nvPr/>
        </p:nvGrpSpPr>
        <p:grpSpPr>
          <a:xfrm>
            <a:off x="6625454" y="3096487"/>
            <a:ext cx="2061312" cy="738925"/>
            <a:chOff x="6625454" y="2845412"/>
            <a:chExt cx="2061312" cy="738925"/>
          </a:xfrm>
        </p:grpSpPr>
        <p:sp>
          <p:nvSpPr>
            <p:cNvPr id="988" name="Google Shape;988;p33"/>
            <p:cNvSpPr txBox="1"/>
            <p:nvPr/>
          </p:nvSpPr>
          <p:spPr>
            <a:xfrm flipH="1">
              <a:off x="7277076" y="2845412"/>
              <a:ext cx="7365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70%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989" name="Google Shape;989;p33"/>
            <p:cNvCxnSpPr/>
            <p:nvPr/>
          </p:nvCxnSpPr>
          <p:spPr>
            <a:xfrm rot="10800000">
              <a:off x="6625454" y="3277176"/>
              <a:ext cx="1467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990" name="Google Shape;990;p33"/>
            <p:cNvSpPr/>
            <p:nvPr/>
          </p:nvSpPr>
          <p:spPr>
            <a:xfrm>
              <a:off x="8046978" y="2944228"/>
              <a:ext cx="639789" cy="640109"/>
            </a:xfrm>
            <a:custGeom>
              <a:avLst/>
              <a:gdLst/>
              <a:ahLst/>
              <a:cxnLst/>
              <a:rect l="l" t="t" r="r" b="b"/>
              <a:pathLst>
                <a:path w="27914" h="27931" extrusionOk="0">
                  <a:moveTo>
                    <a:pt x="13957" y="1"/>
                  </a:moveTo>
                  <a:cubicBezTo>
                    <a:pt x="6199" y="1"/>
                    <a:pt x="0" y="6217"/>
                    <a:pt x="0" y="13974"/>
                  </a:cubicBezTo>
                  <a:cubicBezTo>
                    <a:pt x="0" y="21648"/>
                    <a:pt x="6199" y="27931"/>
                    <a:pt x="13957" y="27931"/>
                  </a:cubicBezTo>
                  <a:cubicBezTo>
                    <a:pt x="21630" y="27931"/>
                    <a:pt x="27913" y="21648"/>
                    <a:pt x="27913" y="13974"/>
                  </a:cubicBezTo>
                  <a:cubicBezTo>
                    <a:pt x="27913" y="6217"/>
                    <a:pt x="21630" y="1"/>
                    <a:pt x="13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33"/>
          <p:cNvGrpSpPr/>
          <p:nvPr/>
        </p:nvGrpSpPr>
        <p:grpSpPr>
          <a:xfrm>
            <a:off x="5091783" y="4003125"/>
            <a:ext cx="3594999" cy="722468"/>
            <a:chOff x="5091783" y="3752050"/>
            <a:chExt cx="3594999" cy="722468"/>
          </a:xfrm>
        </p:grpSpPr>
        <p:sp>
          <p:nvSpPr>
            <p:cNvPr id="992" name="Google Shape;992;p33"/>
            <p:cNvSpPr txBox="1"/>
            <p:nvPr/>
          </p:nvSpPr>
          <p:spPr>
            <a:xfrm flipH="1">
              <a:off x="7277076" y="3752050"/>
              <a:ext cx="7365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40%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993" name="Google Shape;993;p33"/>
            <p:cNvCxnSpPr>
              <a:endCxn id="976" idx="2"/>
            </p:cNvCxnSpPr>
            <p:nvPr/>
          </p:nvCxnSpPr>
          <p:spPr>
            <a:xfrm flipH="1">
              <a:off x="5091783" y="4148647"/>
              <a:ext cx="3006000" cy="6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994" name="Google Shape;994;p33"/>
            <p:cNvSpPr/>
            <p:nvPr/>
          </p:nvSpPr>
          <p:spPr>
            <a:xfrm>
              <a:off x="8030999" y="3820304"/>
              <a:ext cx="655783" cy="654214"/>
            </a:xfrm>
            <a:custGeom>
              <a:avLst/>
              <a:gdLst/>
              <a:ahLst/>
              <a:cxnLst/>
              <a:rect l="l" t="t" r="r" b="b"/>
              <a:pathLst>
                <a:path w="27998" h="27931" extrusionOk="0">
                  <a:moveTo>
                    <a:pt x="14024" y="1"/>
                  </a:moveTo>
                  <a:cubicBezTo>
                    <a:pt x="6283" y="1"/>
                    <a:pt x="0" y="6217"/>
                    <a:pt x="0" y="13974"/>
                  </a:cubicBezTo>
                  <a:cubicBezTo>
                    <a:pt x="0" y="21648"/>
                    <a:pt x="6283" y="27931"/>
                    <a:pt x="14024" y="27931"/>
                  </a:cubicBezTo>
                  <a:cubicBezTo>
                    <a:pt x="21714" y="27931"/>
                    <a:pt x="27997" y="21648"/>
                    <a:pt x="27997" y="13974"/>
                  </a:cubicBezTo>
                  <a:cubicBezTo>
                    <a:pt x="27997" y="6217"/>
                    <a:pt x="21714" y="1"/>
                    <a:pt x="14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33"/>
          <p:cNvSpPr/>
          <p:nvPr/>
        </p:nvSpPr>
        <p:spPr>
          <a:xfrm rot="5400000">
            <a:off x="1737450" y="892541"/>
            <a:ext cx="361800" cy="2922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96" name="Google Shape;996;p33"/>
          <p:cNvSpPr/>
          <p:nvPr/>
        </p:nvSpPr>
        <p:spPr>
          <a:xfrm rot="5400000">
            <a:off x="966600" y="1663400"/>
            <a:ext cx="361800" cy="1380600"/>
          </a:xfrm>
          <a:prstGeom prst="round2SameRect">
            <a:avLst>
              <a:gd name="adj1" fmla="val 46128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97" name="Google Shape;997;p33"/>
          <p:cNvSpPr txBox="1"/>
          <p:nvPr/>
        </p:nvSpPr>
        <p:spPr>
          <a:xfrm>
            <a:off x="633334" y="2244041"/>
            <a:ext cx="4035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45%</a:t>
            </a:r>
            <a:endParaRPr sz="16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98" name="Google Shape;998;p33"/>
          <p:cNvSpPr/>
          <p:nvPr/>
        </p:nvSpPr>
        <p:spPr>
          <a:xfrm rot="5400000">
            <a:off x="1737450" y="2070874"/>
            <a:ext cx="361800" cy="2922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99" name="Google Shape;999;p33"/>
          <p:cNvSpPr/>
          <p:nvPr/>
        </p:nvSpPr>
        <p:spPr>
          <a:xfrm rot="5400000">
            <a:off x="660600" y="3148900"/>
            <a:ext cx="361800" cy="7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00" name="Google Shape;1000;p33"/>
          <p:cNvSpPr txBox="1"/>
          <p:nvPr/>
        </p:nvSpPr>
        <p:spPr>
          <a:xfrm>
            <a:off x="633334" y="3423547"/>
            <a:ext cx="3915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25%</a:t>
            </a:r>
            <a:endParaRPr sz="16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1" name="Google Shape;1001;p33"/>
          <p:cNvSpPr/>
          <p:nvPr/>
        </p:nvSpPr>
        <p:spPr>
          <a:xfrm rot="5400000">
            <a:off x="1737450" y="1481413"/>
            <a:ext cx="361800" cy="2922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02" name="Google Shape;1002;p33"/>
          <p:cNvSpPr/>
          <p:nvPr/>
        </p:nvSpPr>
        <p:spPr>
          <a:xfrm rot="5400000">
            <a:off x="1268700" y="1951343"/>
            <a:ext cx="361800" cy="1984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03" name="Google Shape;1003;p33"/>
          <p:cNvSpPr txBox="1"/>
          <p:nvPr/>
        </p:nvSpPr>
        <p:spPr>
          <a:xfrm>
            <a:off x="634234" y="2831307"/>
            <a:ext cx="4011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65%</a:t>
            </a:r>
            <a:endParaRPr sz="16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4" name="Google Shape;1004;p33"/>
          <p:cNvSpPr txBox="1"/>
          <p:nvPr/>
        </p:nvSpPr>
        <p:spPr>
          <a:xfrm>
            <a:off x="457200" y="1141025"/>
            <a:ext cx="10227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</a:t>
            </a:r>
            <a:endParaRPr sz="16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05" name="Google Shape;1005;p33"/>
          <p:cNvSpPr txBox="1"/>
          <p:nvPr/>
        </p:nvSpPr>
        <p:spPr>
          <a:xfrm>
            <a:off x="457200" y="1407900"/>
            <a:ext cx="22425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very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6" name="Google Shape;1006;p33"/>
          <p:cNvSpPr txBox="1"/>
          <p:nvPr/>
        </p:nvSpPr>
        <p:spPr>
          <a:xfrm>
            <a:off x="7664075" y="1141025"/>
            <a:ext cx="10227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Insight</a:t>
            </a:r>
            <a:endParaRPr sz="16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07" name="Google Shape;1007;p33"/>
          <p:cNvSpPr txBox="1"/>
          <p:nvPr/>
        </p:nvSpPr>
        <p:spPr>
          <a:xfrm>
            <a:off x="6444225" y="1407900"/>
            <a:ext cx="22425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8" name="Google Shape;1008;p33"/>
          <p:cNvSpPr/>
          <p:nvPr/>
        </p:nvSpPr>
        <p:spPr>
          <a:xfrm>
            <a:off x="457199" y="4071379"/>
            <a:ext cx="655783" cy="654214"/>
          </a:xfrm>
          <a:custGeom>
            <a:avLst/>
            <a:gdLst/>
            <a:ahLst/>
            <a:cxnLst/>
            <a:rect l="l" t="t" r="r" b="b"/>
            <a:pathLst>
              <a:path w="27998" h="27931" extrusionOk="0">
                <a:moveTo>
                  <a:pt x="14024" y="1"/>
                </a:moveTo>
                <a:cubicBezTo>
                  <a:pt x="6283" y="1"/>
                  <a:pt x="0" y="6217"/>
                  <a:pt x="0" y="13974"/>
                </a:cubicBezTo>
                <a:cubicBezTo>
                  <a:pt x="0" y="21648"/>
                  <a:pt x="6283" y="27931"/>
                  <a:pt x="14024" y="27931"/>
                </a:cubicBezTo>
                <a:cubicBezTo>
                  <a:pt x="21714" y="27931"/>
                  <a:pt x="27997" y="21648"/>
                  <a:pt x="27997" y="13974"/>
                </a:cubicBezTo>
                <a:cubicBezTo>
                  <a:pt x="27997" y="6217"/>
                  <a:pt x="21714" y="1"/>
                  <a:pt x="140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3"/>
          <p:cNvSpPr/>
          <p:nvPr/>
        </p:nvSpPr>
        <p:spPr>
          <a:xfrm>
            <a:off x="1586361" y="4071379"/>
            <a:ext cx="655783" cy="654214"/>
          </a:xfrm>
          <a:custGeom>
            <a:avLst/>
            <a:gdLst/>
            <a:ahLst/>
            <a:cxnLst/>
            <a:rect l="l" t="t" r="r" b="b"/>
            <a:pathLst>
              <a:path w="27998" h="27931" extrusionOk="0">
                <a:moveTo>
                  <a:pt x="14024" y="1"/>
                </a:moveTo>
                <a:cubicBezTo>
                  <a:pt x="6283" y="1"/>
                  <a:pt x="0" y="6217"/>
                  <a:pt x="0" y="13974"/>
                </a:cubicBezTo>
                <a:cubicBezTo>
                  <a:pt x="0" y="21648"/>
                  <a:pt x="6283" y="27931"/>
                  <a:pt x="14024" y="27931"/>
                </a:cubicBezTo>
                <a:cubicBezTo>
                  <a:pt x="21714" y="27931"/>
                  <a:pt x="27997" y="21648"/>
                  <a:pt x="27997" y="13974"/>
                </a:cubicBezTo>
                <a:cubicBezTo>
                  <a:pt x="27997" y="6217"/>
                  <a:pt x="21714" y="1"/>
                  <a:pt x="14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3"/>
          <p:cNvSpPr/>
          <p:nvPr/>
        </p:nvSpPr>
        <p:spPr>
          <a:xfrm>
            <a:off x="2715524" y="4071379"/>
            <a:ext cx="655783" cy="654214"/>
          </a:xfrm>
          <a:custGeom>
            <a:avLst/>
            <a:gdLst/>
            <a:ahLst/>
            <a:cxnLst/>
            <a:rect l="l" t="t" r="r" b="b"/>
            <a:pathLst>
              <a:path w="27998" h="27931" extrusionOk="0">
                <a:moveTo>
                  <a:pt x="14024" y="1"/>
                </a:moveTo>
                <a:cubicBezTo>
                  <a:pt x="6283" y="1"/>
                  <a:pt x="0" y="6217"/>
                  <a:pt x="0" y="13974"/>
                </a:cubicBezTo>
                <a:cubicBezTo>
                  <a:pt x="0" y="21648"/>
                  <a:pt x="6283" y="27931"/>
                  <a:pt x="14024" y="27931"/>
                </a:cubicBezTo>
                <a:cubicBezTo>
                  <a:pt x="21714" y="27931"/>
                  <a:pt x="27997" y="21648"/>
                  <a:pt x="27997" y="13974"/>
                </a:cubicBezTo>
                <a:cubicBezTo>
                  <a:pt x="27997" y="6217"/>
                  <a:pt x="21714" y="1"/>
                  <a:pt x="14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3"/>
          <p:cNvSpPr/>
          <p:nvPr/>
        </p:nvSpPr>
        <p:spPr>
          <a:xfrm>
            <a:off x="8185561" y="4243074"/>
            <a:ext cx="365746" cy="357979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33"/>
          <p:cNvGrpSpPr/>
          <p:nvPr/>
        </p:nvGrpSpPr>
        <p:grpSpPr>
          <a:xfrm>
            <a:off x="629840" y="4216478"/>
            <a:ext cx="365751" cy="365756"/>
            <a:chOff x="-4211975" y="2046625"/>
            <a:chExt cx="292250" cy="290675"/>
          </a:xfrm>
        </p:grpSpPr>
        <p:sp>
          <p:nvSpPr>
            <p:cNvPr id="1013" name="Google Shape;1013;p33"/>
            <p:cNvSpPr/>
            <p:nvPr/>
          </p:nvSpPr>
          <p:spPr>
            <a:xfrm>
              <a:off x="-4211975" y="2081300"/>
              <a:ext cx="256025" cy="256000"/>
            </a:xfrm>
            <a:custGeom>
              <a:avLst/>
              <a:gdLst/>
              <a:ahLst/>
              <a:cxnLst/>
              <a:rect l="l" t="t" r="r" b="b"/>
              <a:pathLst>
                <a:path w="10241" h="10240" extrusionOk="0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3"/>
            <p:cNvSpPr/>
            <p:nvPr/>
          </p:nvSpPr>
          <p:spPr>
            <a:xfrm>
              <a:off x="-4057600" y="2046625"/>
              <a:ext cx="137875" cy="137875"/>
            </a:xfrm>
            <a:custGeom>
              <a:avLst/>
              <a:gdLst/>
              <a:ahLst/>
              <a:cxnLst/>
              <a:rect l="l" t="t" r="r" b="b"/>
              <a:pathLst>
                <a:path w="5515" h="5515" extrusionOk="0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" name="Google Shape;1015;p33"/>
          <p:cNvGrpSpPr/>
          <p:nvPr/>
        </p:nvGrpSpPr>
        <p:grpSpPr>
          <a:xfrm>
            <a:off x="1731364" y="4215283"/>
            <a:ext cx="365770" cy="365749"/>
            <a:chOff x="-1333200" y="2770450"/>
            <a:chExt cx="291450" cy="292225"/>
          </a:xfrm>
        </p:grpSpPr>
        <p:sp>
          <p:nvSpPr>
            <p:cNvPr id="1016" name="Google Shape;1016;p33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" name="Google Shape;1018;p33"/>
          <p:cNvGrpSpPr/>
          <p:nvPr/>
        </p:nvGrpSpPr>
        <p:grpSpPr>
          <a:xfrm>
            <a:off x="8185557" y="3337512"/>
            <a:ext cx="365754" cy="365770"/>
            <a:chOff x="-5635200" y="2037975"/>
            <a:chExt cx="293025" cy="291450"/>
          </a:xfrm>
        </p:grpSpPr>
        <p:sp>
          <p:nvSpPr>
            <p:cNvPr id="1019" name="Google Shape;1019;p33"/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3"/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33"/>
          <p:cNvGrpSpPr/>
          <p:nvPr/>
        </p:nvGrpSpPr>
        <p:grpSpPr>
          <a:xfrm>
            <a:off x="8185557" y="2431950"/>
            <a:ext cx="365754" cy="365770"/>
            <a:chOff x="-3854375" y="2046625"/>
            <a:chExt cx="293025" cy="291450"/>
          </a:xfrm>
        </p:grpSpPr>
        <p:sp>
          <p:nvSpPr>
            <p:cNvPr id="1022" name="Google Shape;1022;p33"/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3"/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33"/>
          <p:cNvGrpSpPr/>
          <p:nvPr/>
        </p:nvGrpSpPr>
        <p:grpSpPr>
          <a:xfrm>
            <a:off x="2873970" y="4214749"/>
            <a:ext cx="365770" cy="365752"/>
            <a:chOff x="-3852025" y="2764950"/>
            <a:chExt cx="291450" cy="293000"/>
          </a:xfrm>
        </p:grpSpPr>
        <p:sp>
          <p:nvSpPr>
            <p:cNvPr id="1025" name="Google Shape;1025;p33"/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3"/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2" name="Google Shape;1032;p34"/>
          <p:cNvSpPr txBox="1"/>
          <p:nvPr/>
        </p:nvSpPr>
        <p:spPr>
          <a:xfrm>
            <a:off x="448051" y="1617913"/>
            <a:ext cx="14484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actually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3" name="Google Shape;1033;p34"/>
          <p:cNvSpPr txBox="1"/>
          <p:nvPr/>
        </p:nvSpPr>
        <p:spPr>
          <a:xfrm>
            <a:off x="448050" y="1337400"/>
            <a:ext cx="1820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interpretation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4" name="Google Shape;1034;p34"/>
          <p:cNvSpPr txBox="1"/>
          <p:nvPr/>
        </p:nvSpPr>
        <p:spPr>
          <a:xfrm>
            <a:off x="448051" y="2949200"/>
            <a:ext cx="13701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a small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5" name="Google Shape;1035;p34"/>
          <p:cNvSpPr txBox="1"/>
          <p:nvPr/>
        </p:nvSpPr>
        <p:spPr>
          <a:xfrm>
            <a:off x="448050" y="2668675"/>
            <a:ext cx="1820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Geo expansion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6" name="Google Shape;1036;p34"/>
          <p:cNvSpPr txBox="1"/>
          <p:nvPr/>
        </p:nvSpPr>
        <p:spPr>
          <a:xfrm>
            <a:off x="2386898" y="1617913"/>
            <a:ext cx="14484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7" name="Google Shape;1037;p34"/>
          <p:cNvSpPr txBox="1"/>
          <p:nvPr/>
        </p:nvSpPr>
        <p:spPr>
          <a:xfrm>
            <a:off x="2386898" y="1337400"/>
            <a:ext cx="1820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Structured data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8" name="Google Shape;1038;p34"/>
          <p:cNvSpPr txBox="1"/>
          <p:nvPr/>
        </p:nvSpPr>
        <p:spPr>
          <a:xfrm>
            <a:off x="2386898" y="2920625"/>
            <a:ext cx="13701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far away from Earth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9" name="Google Shape;1039;p34"/>
          <p:cNvSpPr txBox="1"/>
          <p:nvPr/>
        </p:nvSpPr>
        <p:spPr>
          <a:xfrm>
            <a:off x="2386898" y="2640102"/>
            <a:ext cx="1820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Variability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40" name="Google Shape;1040;p34"/>
          <p:cNvGrpSpPr/>
          <p:nvPr/>
        </p:nvGrpSpPr>
        <p:grpSpPr>
          <a:xfrm>
            <a:off x="2425382" y="4071379"/>
            <a:ext cx="655783" cy="654214"/>
            <a:chOff x="2715524" y="4071379"/>
            <a:chExt cx="655783" cy="654214"/>
          </a:xfrm>
        </p:grpSpPr>
        <p:sp>
          <p:nvSpPr>
            <p:cNvPr id="1041" name="Google Shape;1041;p34"/>
            <p:cNvSpPr/>
            <p:nvPr/>
          </p:nvSpPr>
          <p:spPr>
            <a:xfrm>
              <a:off x="2715524" y="4071379"/>
              <a:ext cx="655783" cy="654214"/>
            </a:xfrm>
            <a:custGeom>
              <a:avLst/>
              <a:gdLst/>
              <a:ahLst/>
              <a:cxnLst/>
              <a:rect l="l" t="t" r="r" b="b"/>
              <a:pathLst>
                <a:path w="27998" h="27931" extrusionOk="0">
                  <a:moveTo>
                    <a:pt x="14024" y="1"/>
                  </a:moveTo>
                  <a:cubicBezTo>
                    <a:pt x="6283" y="1"/>
                    <a:pt x="0" y="6217"/>
                    <a:pt x="0" y="13974"/>
                  </a:cubicBezTo>
                  <a:cubicBezTo>
                    <a:pt x="0" y="21648"/>
                    <a:pt x="6283" y="27931"/>
                    <a:pt x="14024" y="27931"/>
                  </a:cubicBezTo>
                  <a:cubicBezTo>
                    <a:pt x="21714" y="27931"/>
                    <a:pt x="27997" y="21648"/>
                    <a:pt x="27997" y="13974"/>
                  </a:cubicBezTo>
                  <a:cubicBezTo>
                    <a:pt x="27997" y="6217"/>
                    <a:pt x="21714" y="1"/>
                    <a:pt x="140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2" name="Google Shape;1042;p34"/>
            <p:cNvGrpSpPr/>
            <p:nvPr/>
          </p:nvGrpSpPr>
          <p:grpSpPr>
            <a:xfrm>
              <a:off x="2852029" y="4214576"/>
              <a:ext cx="382765" cy="367810"/>
              <a:chOff x="-62890750" y="3747425"/>
              <a:chExt cx="330825" cy="317900"/>
            </a:xfrm>
          </p:grpSpPr>
          <p:sp>
            <p:nvSpPr>
              <p:cNvPr id="1043" name="Google Shape;1043;p34"/>
              <p:cNvSpPr/>
              <p:nvPr/>
            </p:nvSpPr>
            <p:spPr>
              <a:xfrm>
                <a:off x="-62890750" y="3747425"/>
                <a:ext cx="313500" cy="195825"/>
              </a:xfrm>
              <a:custGeom>
                <a:avLst/>
                <a:gdLst/>
                <a:ahLst/>
                <a:cxnLst/>
                <a:rect l="l" t="t" r="r" b="b"/>
                <a:pathLst>
                  <a:path w="12540" h="7833" extrusionOk="0">
                    <a:moveTo>
                      <a:pt x="6591" y="0"/>
                    </a:moveTo>
                    <a:cubicBezTo>
                      <a:pt x="4966" y="0"/>
                      <a:pt x="3342" y="616"/>
                      <a:pt x="2112" y="1846"/>
                    </a:cubicBezTo>
                    <a:cubicBezTo>
                      <a:pt x="663" y="3296"/>
                      <a:pt x="1" y="5438"/>
                      <a:pt x="379" y="7454"/>
                    </a:cubicBezTo>
                    <a:cubicBezTo>
                      <a:pt x="442" y="7675"/>
                      <a:pt x="568" y="7832"/>
                      <a:pt x="789" y="7832"/>
                    </a:cubicBezTo>
                    <a:lnTo>
                      <a:pt x="852" y="7832"/>
                    </a:lnTo>
                    <a:cubicBezTo>
                      <a:pt x="1104" y="7801"/>
                      <a:pt x="1198" y="7549"/>
                      <a:pt x="1167" y="7360"/>
                    </a:cubicBezTo>
                    <a:cubicBezTo>
                      <a:pt x="852" y="5596"/>
                      <a:pt x="1419" y="3737"/>
                      <a:pt x="2710" y="2477"/>
                    </a:cubicBezTo>
                    <a:cubicBezTo>
                      <a:pt x="3719" y="1437"/>
                      <a:pt x="5136" y="870"/>
                      <a:pt x="6617" y="870"/>
                    </a:cubicBezTo>
                    <a:cubicBezTo>
                      <a:pt x="7940" y="870"/>
                      <a:pt x="9200" y="1342"/>
                      <a:pt x="10177" y="2193"/>
                    </a:cubicBezTo>
                    <a:lnTo>
                      <a:pt x="9610" y="2792"/>
                    </a:lnTo>
                    <a:cubicBezTo>
                      <a:pt x="9484" y="2918"/>
                      <a:pt x="9452" y="3075"/>
                      <a:pt x="9484" y="3170"/>
                    </a:cubicBezTo>
                    <a:cubicBezTo>
                      <a:pt x="9515" y="3327"/>
                      <a:pt x="9641" y="3422"/>
                      <a:pt x="9799" y="3453"/>
                    </a:cubicBezTo>
                    <a:lnTo>
                      <a:pt x="12036" y="3926"/>
                    </a:lnTo>
                    <a:lnTo>
                      <a:pt x="12130" y="3926"/>
                    </a:lnTo>
                    <a:cubicBezTo>
                      <a:pt x="12225" y="3926"/>
                      <a:pt x="12319" y="3894"/>
                      <a:pt x="12382" y="3800"/>
                    </a:cubicBezTo>
                    <a:cubicBezTo>
                      <a:pt x="12508" y="3674"/>
                      <a:pt x="12540" y="3579"/>
                      <a:pt x="12508" y="3422"/>
                    </a:cubicBezTo>
                    <a:lnTo>
                      <a:pt x="12036" y="1153"/>
                    </a:lnTo>
                    <a:cubicBezTo>
                      <a:pt x="12004" y="1027"/>
                      <a:pt x="11878" y="901"/>
                      <a:pt x="11752" y="838"/>
                    </a:cubicBezTo>
                    <a:cubicBezTo>
                      <a:pt x="11715" y="831"/>
                      <a:pt x="11678" y="827"/>
                      <a:pt x="11642" y="827"/>
                    </a:cubicBezTo>
                    <a:cubicBezTo>
                      <a:pt x="11526" y="827"/>
                      <a:pt x="11422" y="868"/>
                      <a:pt x="11374" y="964"/>
                    </a:cubicBezTo>
                    <a:lnTo>
                      <a:pt x="10776" y="1563"/>
                    </a:lnTo>
                    <a:cubicBezTo>
                      <a:pt x="9583" y="521"/>
                      <a:pt x="8087" y="0"/>
                      <a:pt x="65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4"/>
              <p:cNvSpPr/>
              <p:nvPr/>
            </p:nvSpPr>
            <p:spPr>
              <a:xfrm>
                <a:off x="-62874975" y="3869075"/>
                <a:ext cx="315050" cy="196250"/>
              </a:xfrm>
              <a:custGeom>
                <a:avLst/>
                <a:gdLst/>
                <a:ahLst/>
                <a:cxnLst/>
                <a:rect l="l" t="t" r="r" b="b"/>
                <a:pathLst>
                  <a:path w="12602" h="7850" extrusionOk="0">
                    <a:moveTo>
                      <a:pt x="11779" y="0"/>
                    </a:moveTo>
                    <a:cubicBezTo>
                      <a:pt x="11759" y="0"/>
                      <a:pt x="11739" y="2"/>
                      <a:pt x="11720" y="5"/>
                    </a:cubicBezTo>
                    <a:cubicBezTo>
                      <a:pt x="11499" y="36"/>
                      <a:pt x="11373" y="288"/>
                      <a:pt x="11405" y="477"/>
                    </a:cubicBezTo>
                    <a:cubicBezTo>
                      <a:pt x="11720" y="2242"/>
                      <a:pt x="11184" y="4101"/>
                      <a:pt x="9861" y="5361"/>
                    </a:cubicBezTo>
                    <a:cubicBezTo>
                      <a:pt x="8853" y="6400"/>
                      <a:pt x="7435" y="6967"/>
                      <a:pt x="5986" y="6967"/>
                    </a:cubicBezTo>
                    <a:cubicBezTo>
                      <a:pt x="4631" y="6967"/>
                      <a:pt x="3371" y="6495"/>
                      <a:pt x="2394" y="5644"/>
                    </a:cubicBezTo>
                    <a:lnTo>
                      <a:pt x="2993" y="5046"/>
                    </a:lnTo>
                    <a:cubicBezTo>
                      <a:pt x="3088" y="4920"/>
                      <a:pt x="3151" y="4762"/>
                      <a:pt x="3088" y="4668"/>
                    </a:cubicBezTo>
                    <a:cubicBezTo>
                      <a:pt x="3056" y="4510"/>
                      <a:pt x="2962" y="4416"/>
                      <a:pt x="2772" y="4384"/>
                    </a:cubicBezTo>
                    <a:lnTo>
                      <a:pt x="536" y="3912"/>
                    </a:lnTo>
                    <a:cubicBezTo>
                      <a:pt x="498" y="3904"/>
                      <a:pt x="465" y="3900"/>
                      <a:pt x="433" y="3900"/>
                    </a:cubicBezTo>
                    <a:cubicBezTo>
                      <a:pt x="332" y="3900"/>
                      <a:pt x="254" y="3941"/>
                      <a:pt x="158" y="4038"/>
                    </a:cubicBezTo>
                    <a:cubicBezTo>
                      <a:pt x="32" y="4132"/>
                      <a:pt x="0" y="4258"/>
                      <a:pt x="32" y="4416"/>
                    </a:cubicBezTo>
                    <a:lnTo>
                      <a:pt x="504" y="6652"/>
                    </a:lnTo>
                    <a:cubicBezTo>
                      <a:pt x="536" y="6810"/>
                      <a:pt x="662" y="6936"/>
                      <a:pt x="788" y="6967"/>
                    </a:cubicBezTo>
                    <a:lnTo>
                      <a:pt x="882" y="6967"/>
                    </a:lnTo>
                    <a:cubicBezTo>
                      <a:pt x="1008" y="6967"/>
                      <a:pt x="1103" y="6936"/>
                      <a:pt x="1166" y="6873"/>
                    </a:cubicBezTo>
                    <a:lnTo>
                      <a:pt x="1764" y="6274"/>
                    </a:lnTo>
                    <a:cubicBezTo>
                      <a:pt x="2930" y="7346"/>
                      <a:pt x="4442" y="7850"/>
                      <a:pt x="5923" y="7850"/>
                    </a:cubicBezTo>
                    <a:cubicBezTo>
                      <a:pt x="7561" y="7850"/>
                      <a:pt x="9168" y="7220"/>
                      <a:pt x="10428" y="5991"/>
                    </a:cubicBezTo>
                    <a:cubicBezTo>
                      <a:pt x="11909" y="4510"/>
                      <a:pt x="12602" y="2368"/>
                      <a:pt x="12192" y="320"/>
                    </a:cubicBezTo>
                    <a:cubicBezTo>
                      <a:pt x="12164" y="122"/>
                      <a:pt x="11958" y="0"/>
                      <a:pt x="117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4"/>
              <p:cNvSpPr/>
              <p:nvPr/>
            </p:nvSpPr>
            <p:spPr>
              <a:xfrm>
                <a:off x="-62751325" y="3834525"/>
                <a:ext cx="1577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072" extrusionOk="0">
                    <a:moveTo>
                      <a:pt x="630" y="1"/>
                    </a:moveTo>
                    <a:cubicBezTo>
                      <a:pt x="410" y="221"/>
                      <a:pt x="158" y="599"/>
                      <a:pt x="0" y="1072"/>
                    </a:cubicBezTo>
                    <a:lnTo>
                      <a:pt x="630" y="1072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4"/>
              <p:cNvSpPr/>
              <p:nvPr/>
            </p:nvSpPr>
            <p:spPr>
              <a:xfrm>
                <a:off x="-62715100" y="3950300"/>
                <a:ext cx="1577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041" extrusionOk="0">
                    <a:moveTo>
                      <a:pt x="1" y="1"/>
                    </a:moveTo>
                    <a:lnTo>
                      <a:pt x="1" y="1041"/>
                    </a:lnTo>
                    <a:cubicBezTo>
                      <a:pt x="253" y="852"/>
                      <a:pt x="473" y="473"/>
                      <a:pt x="6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4"/>
              <p:cNvSpPr/>
              <p:nvPr/>
            </p:nvSpPr>
            <p:spPr>
              <a:xfrm>
                <a:off x="-62751325" y="3950300"/>
                <a:ext cx="1577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041" extrusionOk="0">
                    <a:moveTo>
                      <a:pt x="0" y="1"/>
                    </a:moveTo>
                    <a:cubicBezTo>
                      <a:pt x="158" y="473"/>
                      <a:pt x="410" y="852"/>
                      <a:pt x="630" y="1041"/>
                    </a:cubicBez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4"/>
              <p:cNvSpPr/>
              <p:nvPr/>
            </p:nvSpPr>
            <p:spPr>
              <a:xfrm>
                <a:off x="-62822225" y="3881000"/>
                <a:ext cx="441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1923" extrusionOk="0">
                    <a:moveTo>
                      <a:pt x="127" y="0"/>
                    </a:moveTo>
                    <a:cubicBezTo>
                      <a:pt x="32" y="316"/>
                      <a:pt x="1" y="631"/>
                      <a:pt x="1" y="977"/>
                    </a:cubicBezTo>
                    <a:cubicBezTo>
                      <a:pt x="1" y="1324"/>
                      <a:pt x="32" y="1670"/>
                      <a:pt x="127" y="1922"/>
                    </a:cubicBezTo>
                    <a:lnTo>
                      <a:pt x="1765" y="1922"/>
                    </a:lnTo>
                    <a:cubicBezTo>
                      <a:pt x="1734" y="1607"/>
                      <a:pt x="1702" y="1292"/>
                      <a:pt x="1702" y="977"/>
                    </a:cubicBezTo>
                    <a:cubicBezTo>
                      <a:pt x="1702" y="662"/>
                      <a:pt x="1734" y="316"/>
                      <a:pt x="17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4"/>
              <p:cNvSpPr/>
              <p:nvPr/>
            </p:nvSpPr>
            <p:spPr>
              <a:xfrm>
                <a:off x="-62715100" y="3833750"/>
                <a:ext cx="1577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072" extrusionOk="0">
                    <a:moveTo>
                      <a:pt x="1" y="0"/>
                    </a:moveTo>
                    <a:lnTo>
                      <a:pt x="1" y="1071"/>
                    </a:lnTo>
                    <a:lnTo>
                      <a:pt x="631" y="1071"/>
                    </a:lnTo>
                    <a:cubicBezTo>
                      <a:pt x="505" y="599"/>
                      <a:pt x="253" y="189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4"/>
              <p:cNvSpPr/>
              <p:nvPr/>
            </p:nvSpPr>
            <p:spPr>
              <a:xfrm>
                <a:off x="-62758425" y="3881000"/>
                <a:ext cx="2287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915" h="1923" extrusionOk="0">
                    <a:moveTo>
                      <a:pt x="95" y="0"/>
                    </a:moveTo>
                    <a:cubicBezTo>
                      <a:pt x="64" y="316"/>
                      <a:pt x="1" y="631"/>
                      <a:pt x="1" y="977"/>
                    </a:cubicBezTo>
                    <a:cubicBezTo>
                      <a:pt x="1" y="1324"/>
                      <a:pt x="64" y="1670"/>
                      <a:pt x="95" y="1922"/>
                    </a:cubicBezTo>
                    <a:lnTo>
                      <a:pt x="914" y="1922"/>
                    </a:lnTo>
                    <a:lnTo>
                      <a:pt x="9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4"/>
              <p:cNvSpPr/>
              <p:nvPr/>
            </p:nvSpPr>
            <p:spPr>
              <a:xfrm>
                <a:off x="-62715100" y="3809325"/>
                <a:ext cx="748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2049" extrusionOk="0">
                    <a:moveTo>
                      <a:pt x="1" y="1"/>
                    </a:moveTo>
                    <a:lnTo>
                      <a:pt x="1" y="32"/>
                    </a:lnTo>
                    <a:cubicBezTo>
                      <a:pt x="631" y="253"/>
                      <a:pt x="1198" y="1009"/>
                      <a:pt x="1481" y="2048"/>
                    </a:cubicBezTo>
                    <a:lnTo>
                      <a:pt x="2994" y="2048"/>
                    </a:lnTo>
                    <a:cubicBezTo>
                      <a:pt x="2426" y="946"/>
                      <a:pt x="1324" y="158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4"/>
              <p:cNvSpPr/>
              <p:nvPr/>
            </p:nvSpPr>
            <p:spPr>
              <a:xfrm>
                <a:off x="-62715875" y="3950300"/>
                <a:ext cx="756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2049" extrusionOk="0">
                    <a:moveTo>
                      <a:pt x="1512" y="1"/>
                    </a:moveTo>
                    <a:cubicBezTo>
                      <a:pt x="1229" y="1009"/>
                      <a:pt x="662" y="1765"/>
                      <a:pt x="0" y="1986"/>
                    </a:cubicBezTo>
                    <a:lnTo>
                      <a:pt x="0" y="2049"/>
                    </a:lnTo>
                    <a:lnTo>
                      <a:pt x="32" y="2049"/>
                    </a:lnTo>
                    <a:cubicBezTo>
                      <a:pt x="1355" y="1891"/>
                      <a:pt x="2457" y="1104"/>
                      <a:pt x="30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4"/>
              <p:cNvSpPr/>
              <p:nvPr/>
            </p:nvSpPr>
            <p:spPr>
              <a:xfrm>
                <a:off x="-62811200" y="3949525"/>
                <a:ext cx="75650" cy="52000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2080" extrusionOk="0">
                    <a:moveTo>
                      <a:pt x="1" y="0"/>
                    </a:moveTo>
                    <a:cubicBezTo>
                      <a:pt x="600" y="1166"/>
                      <a:pt x="1702" y="1954"/>
                      <a:pt x="3025" y="2080"/>
                    </a:cubicBezTo>
                    <a:lnTo>
                      <a:pt x="3025" y="2017"/>
                    </a:lnTo>
                    <a:cubicBezTo>
                      <a:pt x="2364" y="1796"/>
                      <a:pt x="1860" y="1040"/>
                      <a:pt x="1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4"/>
              <p:cNvSpPr/>
              <p:nvPr/>
            </p:nvSpPr>
            <p:spPr>
              <a:xfrm>
                <a:off x="-62673350" y="3881000"/>
                <a:ext cx="441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1923" extrusionOk="0">
                    <a:moveTo>
                      <a:pt x="0" y="0"/>
                    </a:moveTo>
                    <a:cubicBezTo>
                      <a:pt x="32" y="316"/>
                      <a:pt x="63" y="631"/>
                      <a:pt x="63" y="977"/>
                    </a:cubicBezTo>
                    <a:cubicBezTo>
                      <a:pt x="63" y="1324"/>
                      <a:pt x="32" y="1670"/>
                      <a:pt x="0" y="1922"/>
                    </a:cubicBezTo>
                    <a:lnTo>
                      <a:pt x="1639" y="1922"/>
                    </a:lnTo>
                    <a:cubicBezTo>
                      <a:pt x="1733" y="1670"/>
                      <a:pt x="1765" y="1292"/>
                      <a:pt x="1765" y="977"/>
                    </a:cubicBezTo>
                    <a:cubicBezTo>
                      <a:pt x="1765" y="662"/>
                      <a:pt x="1733" y="316"/>
                      <a:pt x="16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4"/>
              <p:cNvSpPr/>
              <p:nvPr/>
            </p:nvSpPr>
            <p:spPr>
              <a:xfrm>
                <a:off x="-62810400" y="3810125"/>
                <a:ext cx="7562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2048" extrusionOk="0">
                    <a:moveTo>
                      <a:pt x="2993" y="0"/>
                    </a:moveTo>
                    <a:cubicBezTo>
                      <a:pt x="1702" y="158"/>
                      <a:pt x="599" y="945"/>
                      <a:pt x="0" y="2048"/>
                    </a:cubicBezTo>
                    <a:lnTo>
                      <a:pt x="1544" y="2048"/>
                    </a:lnTo>
                    <a:cubicBezTo>
                      <a:pt x="1828" y="1008"/>
                      <a:pt x="2363" y="284"/>
                      <a:pt x="3025" y="32"/>
                    </a:cubicBezTo>
                    <a:lnTo>
                      <a:pt x="30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4"/>
              <p:cNvSpPr/>
              <p:nvPr/>
            </p:nvSpPr>
            <p:spPr>
              <a:xfrm>
                <a:off x="-62715100" y="3881000"/>
                <a:ext cx="22850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923" extrusionOk="0">
                    <a:moveTo>
                      <a:pt x="1" y="0"/>
                    </a:moveTo>
                    <a:lnTo>
                      <a:pt x="1" y="1922"/>
                    </a:lnTo>
                    <a:lnTo>
                      <a:pt x="851" y="1922"/>
                    </a:lnTo>
                    <a:cubicBezTo>
                      <a:pt x="883" y="1607"/>
                      <a:pt x="914" y="1292"/>
                      <a:pt x="914" y="977"/>
                    </a:cubicBezTo>
                    <a:cubicBezTo>
                      <a:pt x="914" y="662"/>
                      <a:pt x="883" y="316"/>
                      <a:pt x="8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7" name="Google Shape;1057;p34"/>
          <p:cNvGrpSpPr/>
          <p:nvPr/>
        </p:nvGrpSpPr>
        <p:grpSpPr>
          <a:xfrm>
            <a:off x="457199" y="4071379"/>
            <a:ext cx="655783" cy="654214"/>
            <a:chOff x="457199" y="4071379"/>
            <a:chExt cx="655783" cy="654214"/>
          </a:xfrm>
        </p:grpSpPr>
        <p:sp>
          <p:nvSpPr>
            <p:cNvPr id="1058" name="Google Shape;1058;p34"/>
            <p:cNvSpPr/>
            <p:nvPr/>
          </p:nvSpPr>
          <p:spPr>
            <a:xfrm>
              <a:off x="457199" y="4071379"/>
              <a:ext cx="655783" cy="654214"/>
            </a:xfrm>
            <a:custGeom>
              <a:avLst/>
              <a:gdLst/>
              <a:ahLst/>
              <a:cxnLst/>
              <a:rect l="l" t="t" r="r" b="b"/>
              <a:pathLst>
                <a:path w="27998" h="27931" extrusionOk="0">
                  <a:moveTo>
                    <a:pt x="14024" y="1"/>
                  </a:moveTo>
                  <a:cubicBezTo>
                    <a:pt x="6283" y="1"/>
                    <a:pt x="0" y="6217"/>
                    <a:pt x="0" y="13974"/>
                  </a:cubicBezTo>
                  <a:cubicBezTo>
                    <a:pt x="0" y="21648"/>
                    <a:pt x="6283" y="27931"/>
                    <a:pt x="14024" y="27931"/>
                  </a:cubicBezTo>
                  <a:cubicBezTo>
                    <a:pt x="21714" y="27931"/>
                    <a:pt x="27997" y="21648"/>
                    <a:pt x="27997" y="13974"/>
                  </a:cubicBezTo>
                  <a:cubicBezTo>
                    <a:pt x="27997" y="6217"/>
                    <a:pt x="21714" y="1"/>
                    <a:pt x="140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601901" y="4224712"/>
              <a:ext cx="366364" cy="347563"/>
            </a:xfrm>
            <a:custGeom>
              <a:avLst/>
              <a:gdLst/>
              <a:ahLst/>
              <a:cxnLst/>
              <a:rect l="l" t="t" r="r" b="b"/>
              <a:pathLst>
                <a:path w="12666" h="12016" extrusionOk="0">
                  <a:moveTo>
                    <a:pt x="3844" y="5105"/>
                  </a:moveTo>
                  <a:cubicBezTo>
                    <a:pt x="4096" y="5105"/>
                    <a:pt x="4285" y="5325"/>
                    <a:pt x="4285" y="5514"/>
                  </a:cubicBezTo>
                  <a:lnTo>
                    <a:pt x="4285" y="7153"/>
                  </a:lnTo>
                  <a:cubicBezTo>
                    <a:pt x="4285" y="7405"/>
                    <a:pt x="4096" y="7562"/>
                    <a:pt x="3844" y="7562"/>
                  </a:cubicBezTo>
                  <a:lnTo>
                    <a:pt x="2206" y="7562"/>
                  </a:lnTo>
                  <a:cubicBezTo>
                    <a:pt x="1954" y="7562"/>
                    <a:pt x="1765" y="7342"/>
                    <a:pt x="1765" y="7153"/>
                  </a:cubicBezTo>
                  <a:lnTo>
                    <a:pt x="1765" y="5514"/>
                  </a:lnTo>
                  <a:cubicBezTo>
                    <a:pt x="1765" y="5262"/>
                    <a:pt x="1954" y="5105"/>
                    <a:pt x="2206" y="5105"/>
                  </a:cubicBezTo>
                  <a:close/>
                  <a:moveTo>
                    <a:pt x="7215" y="1765"/>
                  </a:moveTo>
                  <a:cubicBezTo>
                    <a:pt x="7436" y="1765"/>
                    <a:pt x="7593" y="1954"/>
                    <a:pt x="7593" y="2206"/>
                  </a:cubicBezTo>
                  <a:lnTo>
                    <a:pt x="7593" y="7153"/>
                  </a:lnTo>
                  <a:cubicBezTo>
                    <a:pt x="7593" y="7405"/>
                    <a:pt x="7404" y="7562"/>
                    <a:pt x="7215" y="7562"/>
                  </a:cubicBezTo>
                  <a:lnTo>
                    <a:pt x="5545" y="7562"/>
                  </a:lnTo>
                  <a:cubicBezTo>
                    <a:pt x="5325" y="7562"/>
                    <a:pt x="5167" y="7342"/>
                    <a:pt x="5167" y="7153"/>
                  </a:cubicBezTo>
                  <a:lnTo>
                    <a:pt x="5167" y="2206"/>
                  </a:lnTo>
                  <a:cubicBezTo>
                    <a:pt x="5167" y="1954"/>
                    <a:pt x="5356" y="1765"/>
                    <a:pt x="5545" y="1765"/>
                  </a:cubicBezTo>
                  <a:close/>
                  <a:moveTo>
                    <a:pt x="10523" y="4286"/>
                  </a:moveTo>
                  <a:cubicBezTo>
                    <a:pt x="10744" y="4286"/>
                    <a:pt x="10901" y="4475"/>
                    <a:pt x="10901" y="4664"/>
                  </a:cubicBezTo>
                  <a:lnTo>
                    <a:pt x="10901" y="7153"/>
                  </a:lnTo>
                  <a:cubicBezTo>
                    <a:pt x="10901" y="7405"/>
                    <a:pt x="10712" y="7562"/>
                    <a:pt x="10523" y="7562"/>
                  </a:cubicBezTo>
                  <a:lnTo>
                    <a:pt x="8853" y="7562"/>
                  </a:lnTo>
                  <a:cubicBezTo>
                    <a:pt x="8633" y="7562"/>
                    <a:pt x="8475" y="7342"/>
                    <a:pt x="8475" y="7153"/>
                  </a:cubicBezTo>
                  <a:lnTo>
                    <a:pt x="8475" y="4664"/>
                  </a:lnTo>
                  <a:cubicBezTo>
                    <a:pt x="8475" y="4443"/>
                    <a:pt x="8664" y="4286"/>
                    <a:pt x="8853" y="4286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00"/>
                    <a:pt x="599" y="8224"/>
                    <a:pt x="1639" y="9200"/>
                  </a:cubicBezTo>
                  <a:lnTo>
                    <a:pt x="1639" y="11626"/>
                  </a:lnTo>
                  <a:cubicBezTo>
                    <a:pt x="1639" y="11856"/>
                    <a:pt x="1832" y="12016"/>
                    <a:pt x="2045" y="12016"/>
                  </a:cubicBezTo>
                  <a:cubicBezTo>
                    <a:pt x="2153" y="12016"/>
                    <a:pt x="2267" y="11974"/>
                    <a:pt x="2363" y="11878"/>
                  </a:cubicBezTo>
                  <a:lnTo>
                    <a:pt x="3749" y="10492"/>
                  </a:lnTo>
                  <a:cubicBezTo>
                    <a:pt x="4569" y="10839"/>
                    <a:pt x="5419" y="10965"/>
                    <a:pt x="6333" y="10965"/>
                  </a:cubicBezTo>
                  <a:cubicBezTo>
                    <a:pt x="9830" y="10965"/>
                    <a:pt x="12665" y="8507"/>
                    <a:pt x="12665" y="5451"/>
                  </a:cubicBezTo>
                  <a:cubicBezTo>
                    <a:pt x="12665" y="2427"/>
                    <a:pt x="9830" y="1"/>
                    <a:pt x="63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0" name="Google Shape;1060;p34"/>
          <p:cNvGrpSpPr/>
          <p:nvPr/>
        </p:nvGrpSpPr>
        <p:grpSpPr>
          <a:xfrm>
            <a:off x="1441290" y="4071379"/>
            <a:ext cx="655783" cy="654214"/>
            <a:chOff x="1586361" y="4071379"/>
            <a:chExt cx="655783" cy="654214"/>
          </a:xfrm>
        </p:grpSpPr>
        <p:sp>
          <p:nvSpPr>
            <p:cNvPr id="1061" name="Google Shape;1061;p34"/>
            <p:cNvSpPr/>
            <p:nvPr/>
          </p:nvSpPr>
          <p:spPr>
            <a:xfrm>
              <a:off x="1586361" y="4071379"/>
              <a:ext cx="655783" cy="654214"/>
            </a:xfrm>
            <a:custGeom>
              <a:avLst/>
              <a:gdLst/>
              <a:ahLst/>
              <a:cxnLst/>
              <a:rect l="l" t="t" r="r" b="b"/>
              <a:pathLst>
                <a:path w="27998" h="27931" extrusionOk="0">
                  <a:moveTo>
                    <a:pt x="14024" y="1"/>
                  </a:moveTo>
                  <a:cubicBezTo>
                    <a:pt x="6283" y="1"/>
                    <a:pt x="0" y="6217"/>
                    <a:pt x="0" y="13974"/>
                  </a:cubicBezTo>
                  <a:cubicBezTo>
                    <a:pt x="0" y="21648"/>
                    <a:pt x="6283" y="27931"/>
                    <a:pt x="14024" y="27931"/>
                  </a:cubicBezTo>
                  <a:cubicBezTo>
                    <a:pt x="21714" y="27931"/>
                    <a:pt x="27997" y="21648"/>
                    <a:pt x="27997" y="13974"/>
                  </a:cubicBezTo>
                  <a:cubicBezTo>
                    <a:pt x="27997" y="6217"/>
                    <a:pt x="21714" y="1"/>
                    <a:pt x="14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2" name="Google Shape;1062;p34"/>
            <p:cNvGrpSpPr/>
            <p:nvPr/>
          </p:nvGrpSpPr>
          <p:grpSpPr>
            <a:xfrm>
              <a:off x="1739204" y="4223454"/>
              <a:ext cx="350079" cy="350079"/>
              <a:chOff x="583100" y="3982600"/>
              <a:chExt cx="296175" cy="296175"/>
            </a:xfrm>
          </p:grpSpPr>
          <p:sp>
            <p:nvSpPr>
              <p:cNvPr id="1063" name="Google Shape;1063;p34"/>
              <p:cNvSpPr/>
              <p:nvPr/>
            </p:nvSpPr>
            <p:spPr>
              <a:xfrm>
                <a:off x="694925" y="3982600"/>
                <a:ext cx="70925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42" extrusionOk="0">
                    <a:moveTo>
                      <a:pt x="1419" y="1"/>
                    </a:moveTo>
                    <a:cubicBezTo>
                      <a:pt x="631" y="1"/>
                      <a:pt x="1" y="599"/>
                      <a:pt x="1" y="1355"/>
                    </a:cubicBezTo>
                    <a:cubicBezTo>
                      <a:pt x="1" y="2143"/>
                      <a:pt x="631" y="2742"/>
                      <a:pt x="1419" y="2742"/>
                    </a:cubicBezTo>
                    <a:cubicBezTo>
                      <a:pt x="2206" y="2742"/>
                      <a:pt x="2836" y="2143"/>
                      <a:pt x="2836" y="1355"/>
                    </a:cubicBezTo>
                    <a:cubicBezTo>
                      <a:pt x="2836" y="599"/>
                      <a:pt x="2206" y="1"/>
                      <a:pt x="14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4"/>
              <p:cNvSpPr/>
              <p:nvPr/>
            </p:nvSpPr>
            <p:spPr>
              <a:xfrm>
                <a:off x="609075" y="4139350"/>
                <a:ext cx="69350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2741" extrusionOk="0">
                    <a:moveTo>
                      <a:pt x="1387" y="0"/>
                    </a:moveTo>
                    <a:cubicBezTo>
                      <a:pt x="631" y="0"/>
                      <a:pt x="1" y="630"/>
                      <a:pt x="1" y="1355"/>
                    </a:cubicBezTo>
                    <a:cubicBezTo>
                      <a:pt x="1" y="2111"/>
                      <a:pt x="631" y="2741"/>
                      <a:pt x="1387" y="2741"/>
                    </a:cubicBezTo>
                    <a:cubicBezTo>
                      <a:pt x="2143" y="2741"/>
                      <a:pt x="2773" y="2111"/>
                      <a:pt x="2773" y="1355"/>
                    </a:cubicBezTo>
                    <a:cubicBezTo>
                      <a:pt x="2773" y="630"/>
                      <a:pt x="2143" y="0"/>
                      <a:pt x="1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4"/>
              <p:cNvSpPr/>
              <p:nvPr/>
            </p:nvSpPr>
            <p:spPr>
              <a:xfrm>
                <a:off x="783925" y="4140125"/>
                <a:ext cx="685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2742" extrusionOk="0">
                    <a:moveTo>
                      <a:pt x="1356" y="1"/>
                    </a:moveTo>
                    <a:cubicBezTo>
                      <a:pt x="631" y="1"/>
                      <a:pt x="1" y="631"/>
                      <a:pt x="1" y="1387"/>
                    </a:cubicBezTo>
                    <a:cubicBezTo>
                      <a:pt x="1" y="2111"/>
                      <a:pt x="631" y="2741"/>
                      <a:pt x="1356" y="2741"/>
                    </a:cubicBezTo>
                    <a:cubicBezTo>
                      <a:pt x="2112" y="2741"/>
                      <a:pt x="2742" y="2111"/>
                      <a:pt x="2742" y="1387"/>
                    </a:cubicBezTo>
                    <a:cubicBezTo>
                      <a:pt x="2742" y="631"/>
                      <a:pt x="2112" y="1"/>
                      <a:pt x="1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4"/>
              <p:cNvSpPr/>
              <p:nvPr/>
            </p:nvSpPr>
            <p:spPr>
              <a:xfrm>
                <a:off x="583100" y="4207075"/>
                <a:ext cx="122100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2868" extrusionOk="0">
                    <a:moveTo>
                      <a:pt x="819" y="0"/>
                    </a:moveTo>
                    <a:cubicBezTo>
                      <a:pt x="347" y="442"/>
                      <a:pt x="0" y="1072"/>
                      <a:pt x="0" y="1796"/>
                    </a:cubicBezTo>
                    <a:lnTo>
                      <a:pt x="0" y="2521"/>
                    </a:lnTo>
                    <a:cubicBezTo>
                      <a:pt x="0" y="2710"/>
                      <a:pt x="158" y="2867"/>
                      <a:pt x="347" y="2867"/>
                    </a:cubicBezTo>
                    <a:lnTo>
                      <a:pt x="4505" y="2867"/>
                    </a:lnTo>
                    <a:cubicBezTo>
                      <a:pt x="4726" y="2867"/>
                      <a:pt x="4883" y="2710"/>
                      <a:pt x="4883" y="2521"/>
                    </a:cubicBezTo>
                    <a:lnTo>
                      <a:pt x="4883" y="1796"/>
                    </a:lnTo>
                    <a:cubicBezTo>
                      <a:pt x="4883" y="1103"/>
                      <a:pt x="4568" y="442"/>
                      <a:pt x="4033" y="0"/>
                    </a:cubicBezTo>
                    <a:cubicBezTo>
                      <a:pt x="3655" y="473"/>
                      <a:pt x="3088" y="788"/>
                      <a:pt x="2426" y="788"/>
                    </a:cubicBezTo>
                    <a:cubicBezTo>
                      <a:pt x="1796" y="788"/>
                      <a:pt x="1197" y="473"/>
                      <a:pt x="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4"/>
              <p:cNvSpPr/>
              <p:nvPr/>
            </p:nvSpPr>
            <p:spPr>
              <a:xfrm>
                <a:off x="669725" y="4049550"/>
                <a:ext cx="122900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2899" extrusionOk="0">
                    <a:moveTo>
                      <a:pt x="851" y="1"/>
                    </a:moveTo>
                    <a:cubicBezTo>
                      <a:pt x="347" y="442"/>
                      <a:pt x="1" y="1103"/>
                      <a:pt x="1" y="1796"/>
                    </a:cubicBezTo>
                    <a:lnTo>
                      <a:pt x="1" y="2552"/>
                    </a:lnTo>
                    <a:cubicBezTo>
                      <a:pt x="1" y="2741"/>
                      <a:pt x="158" y="2899"/>
                      <a:pt x="347" y="2899"/>
                    </a:cubicBezTo>
                    <a:lnTo>
                      <a:pt x="4537" y="2899"/>
                    </a:lnTo>
                    <a:cubicBezTo>
                      <a:pt x="4758" y="2899"/>
                      <a:pt x="4915" y="2741"/>
                      <a:pt x="4915" y="2552"/>
                    </a:cubicBezTo>
                    <a:lnTo>
                      <a:pt x="4915" y="1796"/>
                    </a:lnTo>
                    <a:cubicBezTo>
                      <a:pt x="4915" y="1103"/>
                      <a:pt x="4600" y="442"/>
                      <a:pt x="4065" y="1"/>
                    </a:cubicBezTo>
                    <a:cubicBezTo>
                      <a:pt x="3687" y="473"/>
                      <a:pt x="3088" y="788"/>
                      <a:pt x="2458" y="788"/>
                    </a:cubicBezTo>
                    <a:cubicBezTo>
                      <a:pt x="1828" y="788"/>
                      <a:pt x="1198" y="473"/>
                      <a:pt x="8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4"/>
              <p:cNvSpPr/>
              <p:nvPr/>
            </p:nvSpPr>
            <p:spPr>
              <a:xfrm>
                <a:off x="757150" y="4207075"/>
                <a:ext cx="122125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4885" h="2868" extrusionOk="0">
                    <a:moveTo>
                      <a:pt x="820" y="0"/>
                    </a:moveTo>
                    <a:cubicBezTo>
                      <a:pt x="316" y="442"/>
                      <a:pt x="1" y="1103"/>
                      <a:pt x="1" y="1796"/>
                    </a:cubicBezTo>
                    <a:lnTo>
                      <a:pt x="1" y="2521"/>
                    </a:lnTo>
                    <a:cubicBezTo>
                      <a:pt x="1" y="2710"/>
                      <a:pt x="158" y="2867"/>
                      <a:pt x="347" y="2867"/>
                    </a:cubicBezTo>
                    <a:lnTo>
                      <a:pt x="4506" y="2867"/>
                    </a:lnTo>
                    <a:cubicBezTo>
                      <a:pt x="4727" y="2867"/>
                      <a:pt x="4884" y="2710"/>
                      <a:pt x="4884" y="2521"/>
                    </a:cubicBezTo>
                    <a:lnTo>
                      <a:pt x="4884" y="1796"/>
                    </a:lnTo>
                    <a:cubicBezTo>
                      <a:pt x="4884" y="1103"/>
                      <a:pt x="4569" y="442"/>
                      <a:pt x="4033" y="0"/>
                    </a:cubicBezTo>
                    <a:cubicBezTo>
                      <a:pt x="3655" y="473"/>
                      <a:pt x="3088" y="788"/>
                      <a:pt x="2427" y="788"/>
                    </a:cubicBezTo>
                    <a:cubicBezTo>
                      <a:pt x="1797" y="788"/>
                      <a:pt x="1198" y="473"/>
                      <a:pt x="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4"/>
              <p:cNvSpPr/>
              <p:nvPr/>
            </p:nvSpPr>
            <p:spPr>
              <a:xfrm>
                <a:off x="691775" y="4139350"/>
                <a:ext cx="772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584" extrusionOk="0">
                    <a:moveTo>
                      <a:pt x="1198" y="0"/>
                    </a:moveTo>
                    <a:lnTo>
                      <a:pt x="1198" y="882"/>
                    </a:lnTo>
                    <a:lnTo>
                      <a:pt x="1" y="2079"/>
                    </a:lnTo>
                    <a:cubicBezTo>
                      <a:pt x="221" y="2237"/>
                      <a:pt x="284" y="2300"/>
                      <a:pt x="473" y="2583"/>
                    </a:cubicBezTo>
                    <a:lnTo>
                      <a:pt x="1545" y="1575"/>
                    </a:lnTo>
                    <a:lnTo>
                      <a:pt x="2616" y="2583"/>
                    </a:lnTo>
                    <a:cubicBezTo>
                      <a:pt x="2773" y="2394"/>
                      <a:pt x="2931" y="2237"/>
                      <a:pt x="3088" y="2111"/>
                    </a:cubicBezTo>
                    <a:lnTo>
                      <a:pt x="1891" y="882"/>
                    </a:lnTo>
                    <a:lnTo>
                      <a:pt x="18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0" name="Google Shape;1070;p34"/>
          <p:cNvGrpSpPr/>
          <p:nvPr/>
        </p:nvGrpSpPr>
        <p:grpSpPr>
          <a:xfrm>
            <a:off x="3409474" y="4071379"/>
            <a:ext cx="655783" cy="654214"/>
            <a:chOff x="3409474" y="4071379"/>
            <a:chExt cx="655783" cy="654214"/>
          </a:xfrm>
        </p:grpSpPr>
        <p:sp>
          <p:nvSpPr>
            <p:cNvPr id="1071" name="Google Shape;1071;p34"/>
            <p:cNvSpPr/>
            <p:nvPr/>
          </p:nvSpPr>
          <p:spPr>
            <a:xfrm>
              <a:off x="3409474" y="4071379"/>
              <a:ext cx="655783" cy="654214"/>
            </a:xfrm>
            <a:custGeom>
              <a:avLst/>
              <a:gdLst/>
              <a:ahLst/>
              <a:cxnLst/>
              <a:rect l="l" t="t" r="r" b="b"/>
              <a:pathLst>
                <a:path w="27998" h="27931" extrusionOk="0">
                  <a:moveTo>
                    <a:pt x="14024" y="1"/>
                  </a:moveTo>
                  <a:cubicBezTo>
                    <a:pt x="6283" y="1"/>
                    <a:pt x="0" y="6217"/>
                    <a:pt x="0" y="13974"/>
                  </a:cubicBezTo>
                  <a:cubicBezTo>
                    <a:pt x="0" y="21648"/>
                    <a:pt x="6283" y="27931"/>
                    <a:pt x="14024" y="27931"/>
                  </a:cubicBezTo>
                  <a:cubicBezTo>
                    <a:pt x="21714" y="27931"/>
                    <a:pt x="27997" y="21648"/>
                    <a:pt x="27997" y="13974"/>
                  </a:cubicBezTo>
                  <a:cubicBezTo>
                    <a:pt x="27997" y="6217"/>
                    <a:pt x="21714" y="1"/>
                    <a:pt x="140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2" name="Google Shape;1072;p34"/>
            <p:cNvGrpSpPr/>
            <p:nvPr/>
          </p:nvGrpSpPr>
          <p:grpSpPr>
            <a:xfrm>
              <a:off x="3562359" y="4223454"/>
              <a:ext cx="350079" cy="350079"/>
              <a:chOff x="2037825" y="3254050"/>
              <a:chExt cx="296175" cy="296175"/>
            </a:xfrm>
          </p:grpSpPr>
          <p:sp>
            <p:nvSpPr>
              <p:cNvPr id="1073" name="Google Shape;1073;p34"/>
              <p:cNvSpPr/>
              <p:nvPr/>
            </p:nvSpPr>
            <p:spPr>
              <a:xfrm>
                <a:off x="2063825" y="3254050"/>
                <a:ext cx="8667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4"/>
              <p:cNvSpPr/>
              <p:nvPr/>
            </p:nvSpPr>
            <p:spPr>
              <a:xfrm>
                <a:off x="2178025" y="3289500"/>
                <a:ext cx="104000" cy="67950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2718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95" y="662"/>
                      <a:pt x="316" y="662"/>
                    </a:cubicBezTo>
                    <a:lnTo>
                      <a:pt x="2395" y="662"/>
                    </a:lnTo>
                    <a:cubicBezTo>
                      <a:pt x="2584" y="662"/>
                      <a:pt x="2742" y="820"/>
                      <a:pt x="2742" y="1009"/>
                    </a:cubicBezTo>
                    <a:lnTo>
                      <a:pt x="2742" y="1576"/>
                    </a:lnTo>
                    <a:lnTo>
                      <a:pt x="2616" y="1450"/>
                    </a:lnTo>
                    <a:cubicBezTo>
                      <a:pt x="2568" y="1387"/>
                      <a:pt x="2482" y="1355"/>
                      <a:pt x="2391" y="1355"/>
                    </a:cubicBezTo>
                    <a:cubicBezTo>
                      <a:pt x="2301" y="1355"/>
                      <a:pt x="2206" y="1387"/>
                      <a:pt x="2143" y="1450"/>
                    </a:cubicBezTo>
                    <a:cubicBezTo>
                      <a:pt x="2049" y="1576"/>
                      <a:pt x="2049" y="1796"/>
                      <a:pt x="2143" y="1922"/>
                    </a:cubicBezTo>
                    <a:lnTo>
                      <a:pt x="2868" y="2647"/>
                    </a:lnTo>
                    <a:cubicBezTo>
                      <a:pt x="2931" y="2694"/>
                      <a:pt x="3017" y="2718"/>
                      <a:pt x="3104" y="2718"/>
                    </a:cubicBezTo>
                    <a:cubicBezTo>
                      <a:pt x="3191" y="2718"/>
                      <a:pt x="3277" y="2694"/>
                      <a:pt x="3340" y="2647"/>
                    </a:cubicBezTo>
                    <a:lnTo>
                      <a:pt x="4033" y="1922"/>
                    </a:lnTo>
                    <a:cubicBezTo>
                      <a:pt x="4159" y="1796"/>
                      <a:pt x="4159" y="1576"/>
                      <a:pt x="4033" y="1450"/>
                    </a:cubicBezTo>
                    <a:cubicBezTo>
                      <a:pt x="3986" y="1387"/>
                      <a:pt x="3899" y="1355"/>
                      <a:pt x="3809" y="1355"/>
                    </a:cubicBezTo>
                    <a:cubicBezTo>
                      <a:pt x="3718" y="1355"/>
                      <a:pt x="3624" y="1387"/>
                      <a:pt x="3561" y="1450"/>
                    </a:cubicBezTo>
                    <a:lnTo>
                      <a:pt x="3466" y="1576"/>
                    </a:lnTo>
                    <a:lnTo>
                      <a:pt x="3466" y="1009"/>
                    </a:lnTo>
                    <a:cubicBezTo>
                      <a:pt x="3466" y="441"/>
                      <a:pt x="2994" y="0"/>
                      <a:pt x="24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4"/>
              <p:cNvSpPr/>
              <p:nvPr/>
            </p:nvSpPr>
            <p:spPr>
              <a:xfrm>
                <a:off x="2070125" y="3444225"/>
                <a:ext cx="10635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2763" extrusionOk="0">
                    <a:moveTo>
                      <a:pt x="1095" y="0"/>
                    </a:moveTo>
                    <a:cubicBezTo>
                      <a:pt x="1002" y="0"/>
                      <a:pt x="904" y="28"/>
                      <a:pt x="820" y="112"/>
                    </a:cubicBezTo>
                    <a:lnTo>
                      <a:pt x="127" y="805"/>
                    </a:lnTo>
                    <a:cubicBezTo>
                      <a:pt x="1" y="931"/>
                      <a:pt x="1" y="1184"/>
                      <a:pt x="127" y="1278"/>
                    </a:cubicBezTo>
                    <a:cubicBezTo>
                      <a:pt x="190" y="1341"/>
                      <a:pt x="276" y="1373"/>
                      <a:pt x="363" y="1373"/>
                    </a:cubicBezTo>
                    <a:cubicBezTo>
                      <a:pt x="449" y="1373"/>
                      <a:pt x="536" y="1341"/>
                      <a:pt x="599" y="1278"/>
                    </a:cubicBezTo>
                    <a:lnTo>
                      <a:pt x="725" y="1184"/>
                    </a:lnTo>
                    <a:lnTo>
                      <a:pt x="725" y="1719"/>
                    </a:lnTo>
                    <a:cubicBezTo>
                      <a:pt x="725" y="2318"/>
                      <a:pt x="1198" y="2759"/>
                      <a:pt x="1733" y="2759"/>
                    </a:cubicBezTo>
                    <a:lnTo>
                      <a:pt x="3813" y="2759"/>
                    </a:lnTo>
                    <a:cubicBezTo>
                      <a:pt x="3837" y="2761"/>
                      <a:pt x="3861" y="2763"/>
                      <a:pt x="3883" y="2763"/>
                    </a:cubicBezTo>
                    <a:cubicBezTo>
                      <a:pt x="4122" y="2763"/>
                      <a:pt x="4254" y="2616"/>
                      <a:pt x="4254" y="2444"/>
                    </a:cubicBezTo>
                    <a:cubicBezTo>
                      <a:pt x="4254" y="2223"/>
                      <a:pt x="4096" y="2066"/>
                      <a:pt x="3907" y="2066"/>
                    </a:cubicBezTo>
                    <a:lnTo>
                      <a:pt x="1828" y="2066"/>
                    </a:lnTo>
                    <a:cubicBezTo>
                      <a:pt x="1639" y="2066"/>
                      <a:pt x="1481" y="1908"/>
                      <a:pt x="1481" y="1719"/>
                    </a:cubicBezTo>
                    <a:lnTo>
                      <a:pt x="1481" y="1184"/>
                    </a:lnTo>
                    <a:lnTo>
                      <a:pt x="1576" y="1278"/>
                    </a:lnTo>
                    <a:cubicBezTo>
                      <a:pt x="1639" y="1341"/>
                      <a:pt x="1733" y="1373"/>
                      <a:pt x="1824" y="1373"/>
                    </a:cubicBezTo>
                    <a:cubicBezTo>
                      <a:pt x="1914" y="1373"/>
                      <a:pt x="2001" y="1341"/>
                      <a:pt x="2048" y="1278"/>
                    </a:cubicBezTo>
                    <a:cubicBezTo>
                      <a:pt x="2174" y="1184"/>
                      <a:pt x="2174" y="931"/>
                      <a:pt x="2048" y="805"/>
                    </a:cubicBezTo>
                    <a:lnTo>
                      <a:pt x="1355" y="112"/>
                    </a:lnTo>
                    <a:cubicBezTo>
                      <a:pt x="1292" y="81"/>
                      <a:pt x="1261" y="81"/>
                      <a:pt x="1229" y="18"/>
                    </a:cubicBezTo>
                    <a:cubicBezTo>
                      <a:pt x="1187" y="7"/>
                      <a:pt x="1142" y="0"/>
                      <a:pt x="10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4"/>
              <p:cNvSpPr/>
              <p:nvPr/>
            </p:nvSpPr>
            <p:spPr>
              <a:xfrm>
                <a:off x="2219775" y="3375350"/>
                <a:ext cx="89025" cy="85875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3435" extrusionOk="0">
                    <a:moveTo>
                      <a:pt x="1796" y="0"/>
                    </a:moveTo>
                    <a:cubicBezTo>
                      <a:pt x="788" y="0"/>
                      <a:pt x="0" y="788"/>
                      <a:pt x="0" y="1733"/>
                    </a:cubicBezTo>
                    <a:cubicBezTo>
                      <a:pt x="0" y="2647"/>
                      <a:pt x="788" y="3434"/>
                      <a:pt x="1796" y="3434"/>
                    </a:cubicBezTo>
                    <a:cubicBezTo>
                      <a:pt x="2741" y="3434"/>
                      <a:pt x="3561" y="2647"/>
                      <a:pt x="3561" y="1733"/>
                    </a:cubicBezTo>
                    <a:cubicBezTo>
                      <a:pt x="3561" y="788"/>
                      <a:pt x="2773" y="0"/>
                      <a:pt x="17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4"/>
              <p:cNvSpPr/>
              <p:nvPr/>
            </p:nvSpPr>
            <p:spPr>
              <a:xfrm>
                <a:off x="2037825" y="3339125"/>
                <a:ext cx="138650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3529" extrusionOk="0">
                    <a:moveTo>
                      <a:pt x="1072" y="0"/>
                    </a:moveTo>
                    <a:cubicBezTo>
                      <a:pt x="442" y="536"/>
                      <a:pt x="32" y="1292"/>
                      <a:pt x="32" y="2143"/>
                    </a:cubicBezTo>
                    <a:lnTo>
                      <a:pt x="32" y="3182"/>
                    </a:lnTo>
                    <a:cubicBezTo>
                      <a:pt x="1" y="3371"/>
                      <a:pt x="158" y="3529"/>
                      <a:pt x="347" y="3529"/>
                    </a:cubicBezTo>
                    <a:lnTo>
                      <a:pt x="5199" y="3529"/>
                    </a:lnTo>
                    <a:cubicBezTo>
                      <a:pt x="5388" y="3529"/>
                      <a:pt x="5546" y="3371"/>
                      <a:pt x="5546" y="3182"/>
                    </a:cubicBezTo>
                    <a:lnTo>
                      <a:pt x="5546" y="2143"/>
                    </a:lnTo>
                    <a:cubicBezTo>
                      <a:pt x="5546" y="1292"/>
                      <a:pt x="5168" y="536"/>
                      <a:pt x="4538" y="0"/>
                    </a:cubicBezTo>
                    <a:cubicBezTo>
                      <a:pt x="4096" y="473"/>
                      <a:pt x="3466" y="756"/>
                      <a:pt x="2805" y="756"/>
                    </a:cubicBezTo>
                    <a:cubicBezTo>
                      <a:pt x="2143" y="756"/>
                      <a:pt x="1513" y="504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4"/>
              <p:cNvSpPr/>
              <p:nvPr/>
            </p:nvSpPr>
            <p:spPr>
              <a:xfrm>
                <a:off x="2193775" y="3460400"/>
                <a:ext cx="140225" cy="89825"/>
              </a:xfrm>
              <a:custGeom>
                <a:avLst/>
                <a:gdLst/>
                <a:ahLst/>
                <a:cxnLst/>
                <a:rect l="l" t="t" r="r" b="b"/>
                <a:pathLst>
                  <a:path w="5609" h="3593" extrusionOk="0">
                    <a:moveTo>
                      <a:pt x="1009" y="1"/>
                    </a:moveTo>
                    <a:cubicBezTo>
                      <a:pt x="379" y="537"/>
                      <a:pt x="1" y="1261"/>
                      <a:pt x="1" y="2143"/>
                    </a:cubicBezTo>
                    <a:lnTo>
                      <a:pt x="1" y="3246"/>
                    </a:lnTo>
                    <a:cubicBezTo>
                      <a:pt x="1" y="3435"/>
                      <a:pt x="158" y="3592"/>
                      <a:pt x="347" y="3592"/>
                    </a:cubicBezTo>
                    <a:lnTo>
                      <a:pt x="5262" y="3592"/>
                    </a:lnTo>
                    <a:cubicBezTo>
                      <a:pt x="5451" y="3592"/>
                      <a:pt x="5609" y="3435"/>
                      <a:pt x="5609" y="3246"/>
                    </a:cubicBezTo>
                    <a:lnTo>
                      <a:pt x="5609" y="2143"/>
                    </a:lnTo>
                    <a:cubicBezTo>
                      <a:pt x="5577" y="1261"/>
                      <a:pt x="5199" y="537"/>
                      <a:pt x="4569" y="1"/>
                    </a:cubicBezTo>
                    <a:cubicBezTo>
                      <a:pt x="4128" y="474"/>
                      <a:pt x="3498" y="757"/>
                      <a:pt x="2773" y="757"/>
                    </a:cubicBezTo>
                    <a:cubicBezTo>
                      <a:pt x="2080" y="757"/>
                      <a:pt x="1450" y="474"/>
                      <a:pt x="10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9" name="Google Shape;1079;p34"/>
          <p:cNvGrpSpPr/>
          <p:nvPr/>
        </p:nvGrpSpPr>
        <p:grpSpPr>
          <a:xfrm>
            <a:off x="511844" y="2156825"/>
            <a:ext cx="1599832" cy="176400"/>
            <a:chOff x="511844" y="2156825"/>
            <a:chExt cx="1599832" cy="176400"/>
          </a:xfrm>
        </p:grpSpPr>
        <p:sp>
          <p:nvSpPr>
            <p:cNvPr id="1080" name="Google Shape;1080;p34"/>
            <p:cNvSpPr/>
            <p:nvPr/>
          </p:nvSpPr>
          <p:spPr>
            <a:xfrm rot="5400000" flipH="1">
              <a:off x="495344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1" name="Google Shape;1081;p34"/>
            <p:cNvSpPr/>
            <p:nvPr/>
          </p:nvSpPr>
          <p:spPr>
            <a:xfrm rot="5400000" flipH="1">
              <a:off x="657171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2" name="Google Shape;1082;p34"/>
            <p:cNvSpPr/>
            <p:nvPr/>
          </p:nvSpPr>
          <p:spPr>
            <a:xfrm rot="5400000" flipH="1">
              <a:off x="818998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3" name="Google Shape;1083;p34"/>
            <p:cNvSpPr/>
            <p:nvPr/>
          </p:nvSpPr>
          <p:spPr>
            <a:xfrm rot="5400000" flipH="1">
              <a:off x="980825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4" name="Google Shape;1084;p34"/>
            <p:cNvSpPr/>
            <p:nvPr/>
          </p:nvSpPr>
          <p:spPr>
            <a:xfrm rot="5400000" flipH="1">
              <a:off x="1142652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5" name="Google Shape;1085;p34"/>
            <p:cNvSpPr/>
            <p:nvPr/>
          </p:nvSpPr>
          <p:spPr>
            <a:xfrm rot="5400000" flipH="1">
              <a:off x="1304479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6" name="Google Shape;1086;p34"/>
            <p:cNvSpPr/>
            <p:nvPr/>
          </p:nvSpPr>
          <p:spPr>
            <a:xfrm rot="5400000" flipH="1">
              <a:off x="1466306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7" name="Google Shape;1087;p34"/>
            <p:cNvSpPr/>
            <p:nvPr/>
          </p:nvSpPr>
          <p:spPr>
            <a:xfrm rot="5400000" flipH="1">
              <a:off x="1628122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8" name="Google Shape;1088;p34"/>
            <p:cNvSpPr/>
            <p:nvPr/>
          </p:nvSpPr>
          <p:spPr>
            <a:xfrm rot="5400000" flipH="1">
              <a:off x="1789949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9" name="Google Shape;1089;p34"/>
            <p:cNvSpPr/>
            <p:nvPr/>
          </p:nvSpPr>
          <p:spPr>
            <a:xfrm rot="5400000" flipH="1">
              <a:off x="1951776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0" name="Google Shape;1090;p34"/>
          <p:cNvGrpSpPr/>
          <p:nvPr/>
        </p:nvGrpSpPr>
        <p:grpSpPr>
          <a:xfrm>
            <a:off x="2465419" y="2156825"/>
            <a:ext cx="1599832" cy="176400"/>
            <a:chOff x="2465419" y="2156825"/>
            <a:chExt cx="1599832" cy="176400"/>
          </a:xfrm>
        </p:grpSpPr>
        <p:sp>
          <p:nvSpPr>
            <p:cNvPr id="1091" name="Google Shape;1091;p34"/>
            <p:cNvSpPr/>
            <p:nvPr/>
          </p:nvSpPr>
          <p:spPr>
            <a:xfrm rot="5400000" flipH="1">
              <a:off x="2448919" y="2173325"/>
              <a:ext cx="176400" cy="14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2" name="Google Shape;1092;p34"/>
            <p:cNvSpPr/>
            <p:nvPr/>
          </p:nvSpPr>
          <p:spPr>
            <a:xfrm rot="5400000" flipH="1">
              <a:off x="2610746" y="2173325"/>
              <a:ext cx="176400" cy="14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3" name="Google Shape;1093;p34"/>
            <p:cNvSpPr/>
            <p:nvPr/>
          </p:nvSpPr>
          <p:spPr>
            <a:xfrm rot="5400000" flipH="1">
              <a:off x="2772573" y="2173325"/>
              <a:ext cx="176400" cy="14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4" name="Google Shape;1094;p34"/>
            <p:cNvSpPr/>
            <p:nvPr/>
          </p:nvSpPr>
          <p:spPr>
            <a:xfrm rot="5400000" flipH="1">
              <a:off x="2934400" y="2173325"/>
              <a:ext cx="176400" cy="14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5" name="Google Shape;1095;p34"/>
            <p:cNvSpPr/>
            <p:nvPr/>
          </p:nvSpPr>
          <p:spPr>
            <a:xfrm rot="5400000" flipH="1">
              <a:off x="3096227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6" name="Google Shape;1096;p34"/>
            <p:cNvSpPr/>
            <p:nvPr/>
          </p:nvSpPr>
          <p:spPr>
            <a:xfrm rot="5400000" flipH="1">
              <a:off x="3258054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7" name="Google Shape;1097;p34"/>
            <p:cNvSpPr/>
            <p:nvPr/>
          </p:nvSpPr>
          <p:spPr>
            <a:xfrm rot="5400000" flipH="1">
              <a:off x="3419881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8" name="Google Shape;1098;p34"/>
            <p:cNvSpPr/>
            <p:nvPr/>
          </p:nvSpPr>
          <p:spPr>
            <a:xfrm rot="5400000" flipH="1">
              <a:off x="3581696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9" name="Google Shape;1099;p34"/>
            <p:cNvSpPr/>
            <p:nvPr/>
          </p:nvSpPr>
          <p:spPr>
            <a:xfrm rot="5400000" flipH="1">
              <a:off x="3743524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0" name="Google Shape;1100;p34"/>
            <p:cNvSpPr/>
            <p:nvPr/>
          </p:nvSpPr>
          <p:spPr>
            <a:xfrm rot="5400000" flipH="1">
              <a:off x="3905351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1" name="Google Shape;1101;p34"/>
          <p:cNvGrpSpPr/>
          <p:nvPr/>
        </p:nvGrpSpPr>
        <p:grpSpPr>
          <a:xfrm>
            <a:off x="511844" y="3438275"/>
            <a:ext cx="1599832" cy="176400"/>
            <a:chOff x="511844" y="3438275"/>
            <a:chExt cx="1599832" cy="176400"/>
          </a:xfrm>
        </p:grpSpPr>
        <p:sp>
          <p:nvSpPr>
            <p:cNvPr id="1102" name="Google Shape;1102;p34"/>
            <p:cNvSpPr/>
            <p:nvPr/>
          </p:nvSpPr>
          <p:spPr>
            <a:xfrm rot="5400000" flipH="1">
              <a:off x="495344" y="3454775"/>
              <a:ext cx="176400" cy="14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3" name="Google Shape;1103;p34"/>
            <p:cNvSpPr/>
            <p:nvPr/>
          </p:nvSpPr>
          <p:spPr>
            <a:xfrm rot="5400000" flipH="1">
              <a:off x="657171" y="3454775"/>
              <a:ext cx="176400" cy="14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4" name="Google Shape;1104;p34"/>
            <p:cNvSpPr/>
            <p:nvPr/>
          </p:nvSpPr>
          <p:spPr>
            <a:xfrm rot="5400000" flipH="1">
              <a:off x="818998" y="3454775"/>
              <a:ext cx="176400" cy="14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5" name="Google Shape;1105;p34"/>
            <p:cNvSpPr/>
            <p:nvPr/>
          </p:nvSpPr>
          <p:spPr>
            <a:xfrm rot="5400000" flipH="1">
              <a:off x="980825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6" name="Google Shape;1106;p34"/>
            <p:cNvSpPr/>
            <p:nvPr/>
          </p:nvSpPr>
          <p:spPr>
            <a:xfrm rot="5400000" flipH="1">
              <a:off x="1142652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7" name="Google Shape;1107;p34"/>
            <p:cNvSpPr/>
            <p:nvPr/>
          </p:nvSpPr>
          <p:spPr>
            <a:xfrm rot="5400000" flipH="1">
              <a:off x="1304479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8" name="Google Shape;1108;p34"/>
            <p:cNvSpPr/>
            <p:nvPr/>
          </p:nvSpPr>
          <p:spPr>
            <a:xfrm rot="5400000" flipH="1">
              <a:off x="1466306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9" name="Google Shape;1109;p34"/>
            <p:cNvSpPr/>
            <p:nvPr/>
          </p:nvSpPr>
          <p:spPr>
            <a:xfrm rot="5400000" flipH="1">
              <a:off x="1628122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0" name="Google Shape;1110;p34"/>
            <p:cNvSpPr/>
            <p:nvPr/>
          </p:nvSpPr>
          <p:spPr>
            <a:xfrm rot="5400000" flipH="1">
              <a:off x="1789949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1" name="Google Shape;1111;p34"/>
            <p:cNvSpPr/>
            <p:nvPr/>
          </p:nvSpPr>
          <p:spPr>
            <a:xfrm rot="5400000" flipH="1">
              <a:off x="1951776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2" name="Google Shape;1112;p34"/>
          <p:cNvGrpSpPr/>
          <p:nvPr/>
        </p:nvGrpSpPr>
        <p:grpSpPr>
          <a:xfrm>
            <a:off x="2465419" y="3438275"/>
            <a:ext cx="1599832" cy="176400"/>
            <a:chOff x="2465419" y="3438275"/>
            <a:chExt cx="1599832" cy="176400"/>
          </a:xfrm>
        </p:grpSpPr>
        <p:sp>
          <p:nvSpPr>
            <p:cNvPr id="1113" name="Google Shape;1113;p34"/>
            <p:cNvSpPr/>
            <p:nvPr/>
          </p:nvSpPr>
          <p:spPr>
            <a:xfrm rot="5400000" flipH="1">
              <a:off x="2448919" y="3454775"/>
              <a:ext cx="176400" cy="14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4" name="Google Shape;1114;p34"/>
            <p:cNvSpPr/>
            <p:nvPr/>
          </p:nvSpPr>
          <p:spPr>
            <a:xfrm rot="5400000" flipH="1">
              <a:off x="2610746" y="3454775"/>
              <a:ext cx="176400" cy="14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5" name="Google Shape;1115;p34"/>
            <p:cNvSpPr/>
            <p:nvPr/>
          </p:nvSpPr>
          <p:spPr>
            <a:xfrm rot="5400000" flipH="1">
              <a:off x="2772573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6" name="Google Shape;1116;p34"/>
            <p:cNvSpPr/>
            <p:nvPr/>
          </p:nvSpPr>
          <p:spPr>
            <a:xfrm rot="5400000" flipH="1">
              <a:off x="2934400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7" name="Google Shape;1117;p34"/>
            <p:cNvSpPr/>
            <p:nvPr/>
          </p:nvSpPr>
          <p:spPr>
            <a:xfrm rot="5400000" flipH="1">
              <a:off x="3096227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8" name="Google Shape;1118;p34"/>
            <p:cNvSpPr/>
            <p:nvPr/>
          </p:nvSpPr>
          <p:spPr>
            <a:xfrm rot="5400000" flipH="1">
              <a:off x="3258054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9" name="Google Shape;1119;p34"/>
            <p:cNvSpPr/>
            <p:nvPr/>
          </p:nvSpPr>
          <p:spPr>
            <a:xfrm rot="5400000" flipH="1">
              <a:off x="3419881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0" name="Google Shape;1120;p34"/>
            <p:cNvSpPr/>
            <p:nvPr/>
          </p:nvSpPr>
          <p:spPr>
            <a:xfrm rot="5400000" flipH="1">
              <a:off x="3581696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1" name="Google Shape;1121;p34"/>
            <p:cNvSpPr/>
            <p:nvPr/>
          </p:nvSpPr>
          <p:spPr>
            <a:xfrm rot="5400000" flipH="1">
              <a:off x="3743524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2" name="Google Shape;1122;p34"/>
            <p:cNvSpPr/>
            <p:nvPr/>
          </p:nvSpPr>
          <p:spPr>
            <a:xfrm rot="5400000" flipH="1">
              <a:off x="3905351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23" name="Google Shape;1123;p34"/>
          <p:cNvSpPr/>
          <p:nvPr/>
        </p:nvSpPr>
        <p:spPr>
          <a:xfrm>
            <a:off x="4724525" y="3615071"/>
            <a:ext cx="3962271" cy="25163"/>
          </a:xfrm>
          <a:custGeom>
            <a:avLst/>
            <a:gdLst/>
            <a:ahLst/>
            <a:cxnLst/>
            <a:rect l="l" t="t" r="r" b="b"/>
            <a:pathLst>
              <a:path w="22899" h="167" extrusionOk="0">
                <a:moveTo>
                  <a:pt x="0" y="0"/>
                </a:moveTo>
                <a:lnTo>
                  <a:pt x="0" y="166"/>
                </a:lnTo>
                <a:lnTo>
                  <a:pt x="22898" y="166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34"/>
          <p:cNvSpPr/>
          <p:nvPr/>
        </p:nvSpPr>
        <p:spPr>
          <a:xfrm>
            <a:off x="4724525" y="3387394"/>
            <a:ext cx="3962271" cy="24862"/>
          </a:xfrm>
          <a:custGeom>
            <a:avLst/>
            <a:gdLst/>
            <a:ahLst/>
            <a:cxnLst/>
            <a:rect l="l" t="t" r="r" b="b"/>
            <a:pathLst>
              <a:path w="22899" h="165" extrusionOk="0">
                <a:moveTo>
                  <a:pt x="0" y="0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34"/>
          <p:cNvSpPr/>
          <p:nvPr/>
        </p:nvSpPr>
        <p:spPr>
          <a:xfrm>
            <a:off x="4724525" y="3159566"/>
            <a:ext cx="3962271" cy="25012"/>
          </a:xfrm>
          <a:custGeom>
            <a:avLst/>
            <a:gdLst/>
            <a:ahLst/>
            <a:cxnLst/>
            <a:rect l="l" t="t" r="r" b="b"/>
            <a:pathLst>
              <a:path w="22899" h="166" extrusionOk="0">
                <a:moveTo>
                  <a:pt x="0" y="1"/>
                </a:moveTo>
                <a:lnTo>
                  <a:pt x="0" y="166"/>
                </a:lnTo>
                <a:lnTo>
                  <a:pt x="22898" y="166"/>
                </a:lnTo>
                <a:lnTo>
                  <a:pt x="228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34"/>
          <p:cNvSpPr/>
          <p:nvPr/>
        </p:nvSpPr>
        <p:spPr>
          <a:xfrm>
            <a:off x="4724525" y="2931738"/>
            <a:ext cx="3962271" cy="25012"/>
          </a:xfrm>
          <a:custGeom>
            <a:avLst/>
            <a:gdLst/>
            <a:ahLst/>
            <a:cxnLst/>
            <a:rect l="l" t="t" r="r" b="b"/>
            <a:pathLst>
              <a:path w="22899" h="166" extrusionOk="0">
                <a:moveTo>
                  <a:pt x="0" y="1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34"/>
          <p:cNvSpPr/>
          <p:nvPr/>
        </p:nvSpPr>
        <p:spPr>
          <a:xfrm>
            <a:off x="4724525" y="2704061"/>
            <a:ext cx="3962271" cy="25012"/>
          </a:xfrm>
          <a:custGeom>
            <a:avLst/>
            <a:gdLst/>
            <a:ahLst/>
            <a:cxnLst/>
            <a:rect l="l" t="t" r="r" b="b"/>
            <a:pathLst>
              <a:path w="22899" h="166" extrusionOk="0">
                <a:moveTo>
                  <a:pt x="0" y="0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4"/>
          <p:cNvSpPr/>
          <p:nvPr/>
        </p:nvSpPr>
        <p:spPr>
          <a:xfrm>
            <a:off x="4724525" y="2476234"/>
            <a:ext cx="3962271" cy="24862"/>
          </a:xfrm>
          <a:custGeom>
            <a:avLst/>
            <a:gdLst/>
            <a:ahLst/>
            <a:cxnLst/>
            <a:rect l="l" t="t" r="r" b="b"/>
            <a:pathLst>
              <a:path w="22899" h="165" extrusionOk="0">
                <a:moveTo>
                  <a:pt x="0" y="0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34"/>
          <p:cNvSpPr/>
          <p:nvPr/>
        </p:nvSpPr>
        <p:spPr>
          <a:xfrm>
            <a:off x="4724525" y="2248406"/>
            <a:ext cx="3962271" cy="25012"/>
          </a:xfrm>
          <a:custGeom>
            <a:avLst/>
            <a:gdLst/>
            <a:ahLst/>
            <a:cxnLst/>
            <a:rect l="l" t="t" r="r" b="b"/>
            <a:pathLst>
              <a:path w="22899" h="166" extrusionOk="0">
                <a:moveTo>
                  <a:pt x="0" y="1"/>
                </a:moveTo>
                <a:lnTo>
                  <a:pt x="0" y="166"/>
                </a:lnTo>
                <a:lnTo>
                  <a:pt x="22898" y="166"/>
                </a:lnTo>
                <a:lnTo>
                  <a:pt x="228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34"/>
          <p:cNvSpPr/>
          <p:nvPr/>
        </p:nvSpPr>
        <p:spPr>
          <a:xfrm>
            <a:off x="4724525" y="1792750"/>
            <a:ext cx="3962271" cy="25163"/>
          </a:xfrm>
          <a:custGeom>
            <a:avLst/>
            <a:gdLst/>
            <a:ahLst/>
            <a:cxnLst/>
            <a:rect l="l" t="t" r="r" b="b"/>
            <a:pathLst>
              <a:path w="22899" h="167" extrusionOk="0">
                <a:moveTo>
                  <a:pt x="0" y="0"/>
                </a:moveTo>
                <a:lnTo>
                  <a:pt x="0" y="166"/>
                </a:lnTo>
                <a:lnTo>
                  <a:pt x="22898" y="166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34"/>
          <p:cNvSpPr/>
          <p:nvPr/>
        </p:nvSpPr>
        <p:spPr>
          <a:xfrm>
            <a:off x="4724525" y="2020578"/>
            <a:ext cx="3962271" cy="25012"/>
          </a:xfrm>
          <a:custGeom>
            <a:avLst/>
            <a:gdLst/>
            <a:ahLst/>
            <a:cxnLst/>
            <a:rect l="l" t="t" r="r" b="b"/>
            <a:pathLst>
              <a:path w="22899" h="166" extrusionOk="0">
                <a:moveTo>
                  <a:pt x="0" y="1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34"/>
          <p:cNvSpPr/>
          <p:nvPr/>
        </p:nvSpPr>
        <p:spPr>
          <a:xfrm>
            <a:off x="4724525" y="1565073"/>
            <a:ext cx="3962271" cy="24862"/>
          </a:xfrm>
          <a:custGeom>
            <a:avLst/>
            <a:gdLst/>
            <a:ahLst/>
            <a:cxnLst/>
            <a:rect l="l" t="t" r="r" b="b"/>
            <a:pathLst>
              <a:path w="22899" h="165" extrusionOk="0">
                <a:moveTo>
                  <a:pt x="0" y="0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34"/>
          <p:cNvSpPr/>
          <p:nvPr/>
        </p:nvSpPr>
        <p:spPr>
          <a:xfrm>
            <a:off x="4989603" y="2501103"/>
            <a:ext cx="594333" cy="1126788"/>
          </a:xfrm>
          <a:custGeom>
            <a:avLst/>
            <a:gdLst/>
            <a:ahLst/>
            <a:cxnLst/>
            <a:rect l="l" t="t" r="r" b="b"/>
            <a:pathLst>
              <a:path w="2341" h="9072" extrusionOk="0">
                <a:moveTo>
                  <a:pt x="0" y="1"/>
                </a:moveTo>
                <a:lnTo>
                  <a:pt x="0" y="9071"/>
                </a:lnTo>
                <a:lnTo>
                  <a:pt x="2340" y="9071"/>
                </a:lnTo>
                <a:lnTo>
                  <a:pt x="23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34"/>
          <p:cNvSpPr/>
          <p:nvPr/>
        </p:nvSpPr>
        <p:spPr>
          <a:xfrm>
            <a:off x="5912978" y="2729066"/>
            <a:ext cx="594368" cy="898810"/>
          </a:xfrm>
          <a:custGeom>
            <a:avLst/>
            <a:gdLst/>
            <a:ahLst/>
            <a:cxnLst/>
            <a:rect l="l" t="t" r="r" b="b"/>
            <a:pathLst>
              <a:path w="2341" h="12095" extrusionOk="0">
                <a:moveTo>
                  <a:pt x="1" y="0"/>
                </a:moveTo>
                <a:lnTo>
                  <a:pt x="1" y="12094"/>
                </a:lnTo>
                <a:lnTo>
                  <a:pt x="2341" y="12094"/>
                </a:lnTo>
                <a:lnTo>
                  <a:pt x="23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34"/>
          <p:cNvSpPr/>
          <p:nvPr/>
        </p:nvSpPr>
        <p:spPr>
          <a:xfrm>
            <a:off x="6836908" y="2951951"/>
            <a:ext cx="594333" cy="675909"/>
          </a:xfrm>
          <a:custGeom>
            <a:avLst/>
            <a:gdLst/>
            <a:ahLst/>
            <a:cxnLst/>
            <a:rect l="l" t="t" r="r" b="b"/>
            <a:pathLst>
              <a:path w="2341" h="6048" extrusionOk="0">
                <a:moveTo>
                  <a:pt x="0" y="0"/>
                </a:moveTo>
                <a:lnTo>
                  <a:pt x="0" y="6047"/>
                </a:lnTo>
                <a:lnTo>
                  <a:pt x="2340" y="6047"/>
                </a:lnTo>
                <a:lnTo>
                  <a:pt x="23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34"/>
          <p:cNvSpPr/>
          <p:nvPr/>
        </p:nvSpPr>
        <p:spPr>
          <a:xfrm>
            <a:off x="7760561" y="3159569"/>
            <a:ext cx="594091" cy="468304"/>
          </a:xfrm>
          <a:custGeom>
            <a:avLst/>
            <a:gdLst/>
            <a:ahLst/>
            <a:cxnLst/>
            <a:rect l="l" t="t" r="r" b="b"/>
            <a:pathLst>
              <a:path w="2340" h="7560" extrusionOk="0">
                <a:moveTo>
                  <a:pt x="0" y="0"/>
                </a:moveTo>
                <a:lnTo>
                  <a:pt x="0" y="7559"/>
                </a:lnTo>
                <a:lnTo>
                  <a:pt x="2339" y="7559"/>
                </a:lnTo>
                <a:lnTo>
                  <a:pt x="23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34"/>
          <p:cNvSpPr/>
          <p:nvPr/>
        </p:nvSpPr>
        <p:spPr>
          <a:xfrm>
            <a:off x="4724525" y="1337400"/>
            <a:ext cx="3962271" cy="24862"/>
          </a:xfrm>
          <a:custGeom>
            <a:avLst/>
            <a:gdLst/>
            <a:ahLst/>
            <a:cxnLst/>
            <a:rect l="l" t="t" r="r" b="b"/>
            <a:pathLst>
              <a:path w="22899" h="165" extrusionOk="0">
                <a:moveTo>
                  <a:pt x="0" y="0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34"/>
          <p:cNvSpPr txBox="1"/>
          <p:nvPr/>
        </p:nvSpPr>
        <p:spPr>
          <a:xfrm>
            <a:off x="4848043" y="3722124"/>
            <a:ext cx="8385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50%</a:t>
            </a:r>
            <a:endParaRPr sz="1600">
              <a:solidFill>
                <a:schemeClr val="accent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39" name="Google Shape;1139;p34"/>
          <p:cNvSpPr txBox="1"/>
          <p:nvPr/>
        </p:nvSpPr>
        <p:spPr>
          <a:xfrm>
            <a:off x="5781431" y="3722124"/>
            <a:ext cx="8385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40%</a:t>
            </a:r>
            <a:endParaRPr sz="160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40" name="Google Shape;1140;p34"/>
          <p:cNvSpPr txBox="1"/>
          <p:nvPr/>
        </p:nvSpPr>
        <p:spPr>
          <a:xfrm>
            <a:off x="6714820" y="3722124"/>
            <a:ext cx="8385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30%</a:t>
            </a:r>
            <a:endParaRPr sz="1600">
              <a:solidFill>
                <a:schemeClr val="accen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41" name="Google Shape;1141;p34"/>
          <p:cNvSpPr txBox="1"/>
          <p:nvPr/>
        </p:nvSpPr>
        <p:spPr>
          <a:xfrm>
            <a:off x="7638352" y="3722124"/>
            <a:ext cx="8385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20%</a:t>
            </a:r>
            <a:endParaRPr sz="16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1BE04D4C-27B3-8B99-4ADA-5E9F33CCF6FC}"/>
              </a:ext>
            </a:extLst>
          </p:cNvPr>
          <p:cNvSpPr/>
          <p:nvPr/>
        </p:nvSpPr>
        <p:spPr>
          <a:xfrm rot="16200000">
            <a:off x="3556786" y="157419"/>
            <a:ext cx="7321113" cy="5615173"/>
          </a:xfrm>
          <a:custGeom>
            <a:avLst/>
            <a:gdLst>
              <a:gd name="connsiteX0" fmla="*/ 1733107 w 7321113"/>
              <a:gd name="connsiteY0" fmla="*/ 4833677 h 5615173"/>
              <a:gd name="connsiteX1" fmla="*/ 1342361 w 7321113"/>
              <a:gd name="connsiteY1" fmla="*/ 5615170 h 5615173"/>
              <a:gd name="connsiteX2" fmla="*/ 390747 w 7321113"/>
              <a:gd name="connsiteY2" fmla="*/ 5615170 h 5615173"/>
              <a:gd name="connsiteX3" fmla="*/ 0 w 7321113"/>
              <a:gd name="connsiteY3" fmla="*/ 4833676 h 5615173"/>
              <a:gd name="connsiteX4" fmla="*/ 390747 w 7321113"/>
              <a:gd name="connsiteY4" fmla="*/ 4052184 h 5615173"/>
              <a:gd name="connsiteX5" fmla="*/ 1342361 w 7321113"/>
              <a:gd name="connsiteY5" fmla="*/ 4052184 h 5615173"/>
              <a:gd name="connsiteX6" fmla="*/ 1733108 w 7321113"/>
              <a:gd name="connsiteY6" fmla="*/ 3219891 h 5615173"/>
              <a:gd name="connsiteX7" fmla="*/ 1342362 w 7321113"/>
              <a:gd name="connsiteY7" fmla="*/ 4001384 h 5615173"/>
              <a:gd name="connsiteX8" fmla="*/ 390748 w 7321113"/>
              <a:gd name="connsiteY8" fmla="*/ 4001384 h 5615173"/>
              <a:gd name="connsiteX9" fmla="*/ 1 w 7321113"/>
              <a:gd name="connsiteY9" fmla="*/ 3219891 h 5615173"/>
              <a:gd name="connsiteX10" fmla="*/ 390748 w 7321113"/>
              <a:gd name="connsiteY10" fmla="*/ 2438398 h 5615173"/>
              <a:gd name="connsiteX11" fmla="*/ 1342362 w 7321113"/>
              <a:gd name="connsiteY11" fmla="*/ 2438398 h 5615173"/>
              <a:gd name="connsiteX12" fmla="*/ 1733108 w 7321113"/>
              <a:gd name="connsiteY12" fmla="*/ 1606106 h 5615173"/>
              <a:gd name="connsiteX13" fmla="*/ 1342362 w 7321113"/>
              <a:gd name="connsiteY13" fmla="*/ 2387599 h 5615173"/>
              <a:gd name="connsiteX14" fmla="*/ 390748 w 7321113"/>
              <a:gd name="connsiteY14" fmla="*/ 2387599 h 5615173"/>
              <a:gd name="connsiteX15" fmla="*/ 1 w 7321113"/>
              <a:gd name="connsiteY15" fmla="*/ 1606106 h 5615173"/>
              <a:gd name="connsiteX16" fmla="*/ 390748 w 7321113"/>
              <a:gd name="connsiteY16" fmla="*/ 824613 h 5615173"/>
              <a:gd name="connsiteX17" fmla="*/ 1342362 w 7321113"/>
              <a:gd name="connsiteY17" fmla="*/ 824613 h 5615173"/>
              <a:gd name="connsiteX18" fmla="*/ 3130108 w 7321113"/>
              <a:gd name="connsiteY18" fmla="*/ 4019697 h 5615173"/>
              <a:gd name="connsiteX19" fmla="*/ 2739362 w 7321113"/>
              <a:gd name="connsiteY19" fmla="*/ 4801191 h 5615173"/>
              <a:gd name="connsiteX20" fmla="*/ 1787748 w 7321113"/>
              <a:gd name="connsiteY20" fmla="*/ 4801191 h 5615173"/>
              <a:gd name="connsiteX21" fmla="*/ 1397001 w 7321113"/>
              <a:gd name="connsiteY21" fmla="*/ 4019697 h 5615173"/>
              <a:gd name="connsiteX22" fmla="*/ 1787748 w 7321113"/>
              <a:gd name="connsiteY22" fmla="*/ 3238204 h 5615173"/>
              <a:gd name="connsiteX23" fmla="*/ 2739362 w 7321113"/>
              <a:gd name="connsiteY23" fmla="*/ 3238204 h 5615173"/>
              <a:gd name="connsiteX24" fmla="*/ 3130109 w 7321113"/>
              <a:gd name="connsiteY24" fmla="*/ 2405911 h 5615173"/>
              <a:gd name="connsiteX25" fmla="*/ 2739363 w 7321113"/>
              <a:gd name="connsiteY25" fmla="*/ 3187404 h 5615173"/>
              <a:gd name="connsiteX26" fmla="*/ 1787749 w 7321113"/>
              <a:gd name="connsiteY26" fmla="*/ 3187404 h 5615173"/>
              <a:gd name="connsiteX27" fmla="*/ 1397002 w 7321113"/>
              <a:gd name="connsiteY27" fmla="*/ 2405911 h 5615173"/>
              <a:gd name="connsiteX28" fmla="*/ 1787749 w 7321113"/>
              <a:gd name="connsiteY28" fmla="*/ 1624418 h 5615173"/>
              <a:gd name="connsiteX29" fmla="*/ 2739363 w 7321113"/>
              <a:gd name="connsiteY29" fmla="*/ 1624418 h 5615173"/>
              <a:gd name="connsiteX30" fmla="*/ 3130109 w 7321113"/>
              <a:gd name="connsiteY30" fmla="*/ 792126 h 5615173"/>
              <a:gd name="connsiteX31" fmla="*/ 2739363 w 7321113"/>
              <a:gd name="connsiteY31" fmla="*/ 1573619 h 5615173"/>
              <a:gd name="connsiteX32" fmla="*/ 1787749 w 7321113"/>
              <a:gd name="connsiteY32" fmla="*/ 1573619 h 5615173"/>
              <a:gd name="connsiteX33" fmla="*/ 1397002 w 7321113"/>
              <a:gd name="connsiteY33" fmla="*/ 792126 h 5615173"/>
              <a:gd name="connsiteX34" fmla="*/ 1787749 w 7321113"/>
              <a:gd name="connsiteY34" fmla="*/ 10633 h 5615173"/>
              <a:gd name="connsiteX35" fmla="*/ 2739363 w 7321113"/>
              <a:gd name="connsiteY35" fmla="*/ 10633 h 5615173"/>
              <a:gd name="connsiteX36" fmla="*/ 4527108 w 7321113"/>
              <a:gd name="connsiteY36" fmla="*/ 4833679 h 5615173"/>
              <a:gd name="connsiteX37" fmla="*/ 4136362 w 7321113"/>
              <a:gd name="connsiteY37" fmla="*/ 5615173 h 5615173"/>
              <a:gd name="connsiteX38" fmla="*/ 3184749 w 7321113"/>
              <a:gd name="connsiteY38" fmla="*/ 5615173 h 5615173"/>
              <a:gd name="connsiteX39" fmla="*/ 2794002 w 7321113"/>
              <a:gd name="connsiteY39" fmla="*/ 4833679 h 5615173"/>
              <a:gd name="connsiteX40" fmla="*/ 3184749 w 7321113"/>
              <a:gd name="connsiteY40" fmla="*/ 4052187 h 5615173"/>
              <a:gd name="connsiteX41" fmla="*/ 4136362 w 7321113"/>
              <a:gd name="connsiteY41" fmla="*/ 4052187 h 5615173"/>
              <a:gd name="connsiteX42" fmla="*/ 4527109 w 7321113"/>
              <a:gd name="connsiteY42" fmla="*/ 3219893 h 5615173"/>
              <a:gd name="connsiteX43" fmla="*/ 4136363 w 7321113"/>
              <a:gd name="connsiteY43" fmla="*/ 4001386 h 5615173"/>
              <a:gd name="connsiteX44" fmla="*/ 3184750 w 7321113"/>
              <a:gd name="connsiteY44" fmla="*/ 4001386 h 5615173"/>
              <a:gd name="connsiteX45" fmla="*/ 2794003 w 7321113"/>
              <a:gd name="connsiteY45" fmla="*/ 3219893 h 5615173"/>
              <a:gd name="connsiteX46" fmla="*/ 3184750 w 7321113"/>
              <a:gd name="connsiteY46" fmla="*/ 2438400 h 5615173"/>
              <a:gd name="connsiteX47" fmla="*/ 4136363 w 7321113"/>
              <a:gd name="connsiteY47" fmla="*/ 2438400 h 5615173"/>
              <a:gd name="connsiteX48" fmla="*/ 4527109 w 7321113"/>
              <a:gd name="connsiteY48" fmla="*/ 1606108 h 5615173"/>
              <a:gd name="connsiteX49" fmla="*/ 4136363 w 7321113"/>
              <a:gd name="connsiteY49" fmla="*/ 2387601 h 5615173"/>
              <a:gd name="connsiteX50" fmla="*/ 3184750 w 7321113"/>
              <a:gd name="connsiteY50" fmla="*/ 2387601 h 5615173"/>
              <a:gd name="connsiteX51" fmla="*/ 2794003 w 7321113"/>
              <a:gd name="connsiteY51" fmla="*/ 1606108 h 5615173"/>
              <a:gd name="connsiteX52" fmla="*/ 3184750 w 7321113"/>
              <a:gd name="connsiteY52" fmla="*/ 824615 h 5615173"/>
              <a:gd name="connsiteX53" fmla="*/ 4136363 w 7321113"/>
              <a:gd name="connsiteY53" fmla="*/ 824615 h 5615173"/>
              <a:gd name="connsiteX54" fmla="*/ 5924110 w 7321113"/>
              <a:gd name="connsiteY54" fmla="*/ 4009064 h 5615173"/>
              <a:gd name="connsiteX55" fmla="*/ 5533364 w 7321113"/>
              <a:gd name="connsiteY55" fmla="*/ 4790557 h 5615173"/>
              <a:gd name="connsiteX56" fmla="*/ 4581750 w 7321113"/>
              <a:gd name="connsiteY56" fmla="*/ 4790557 h 5615173"/>
              <a:gd name="connsiteX57" fmla="*/ 4191003 w 7321113"/>
              <a:gd name="connsiteY57" fmla="*/ 4009064 h 5615173"/>
              <a:gd name="connsiteX58" fmla="*/ 4581750 w 7321113"/>
              <a:gd name="connsiteY58" fmla="*/ 3227571 h 5615173"/>
              <a:gd name="connsiteX59" fmla="*/ 5533364 w 7321113"/>
              <a:gd name="connsiteY59" fmla="*/ 3227571 h 5615173"/>
              <a:gd name="connsiteX60" fmla="*/ 5924111 w 7321113"/>
              <a:gd name="connsiteY60" fmla="*/ 2395278 h 5615173"/>
              <a:gd name="connsiteX61" fmla="*/ 5533365 w 7321113"/>
              <a:gd name="connsiteY61" fmla="*/ 3176771 h 5615173"/>
              <a:gd name="connsiteX62" fmla="*/ 4581751 w 7321113"/>
              <a:gd name="connsiteY62" fmla="*/ 3176771 h 5615173"/>
              <a:gd name="connsiteX63" fmla="*/ 4191004 w 7321113"/>
              <a:gd name="connsiteY63" fmla="*/ 2395278 h 5615173"/>
              <a:gd name="connsiteX64" fmla="*/ 4581751 w 7321113"/>
              <a:gd name="connsiteY64" fmla="*/ 1613785 h 5615173"/>
              <a:gd name="connsiteX65" fmla="*/ 5533365 w 7321113"/>
              <a:gd name="connsiteY65" fmla="*/ 1613785 h 5615173"/>
              <a:gd name="connsiteX66" fmla="*/ 5924111 w 7321113"/>
              <a:gd name="connsiteY66" fmla="*/ 781493 h 5615173"/>
              <a:gd name="connsiteX67" fmla="*/ 5533365 w 7321113"/>
              <a:gd name="connsiteY67" fmla="*/ 1562986 h 5615173"/>
              <a:gd name="connsiteX68" fmla="*/ 4581751 w 7321113"/>
              <a:gd name="connsiteY68" fmla="*/ 1562986 h 5615173"/>
              <a:gd name="connsiteX69" fmla="*/ 4191005 w 7321113"/>
              <a:gd name="connsiteY69" fmla="*/ 781493 h 5615173"/>
              <a:gd name="connsiteX70" fmla="*/ 4581751 w 7321113"/>
              <a:gd name="connsiteY70" fmla="*/ 0 h 5615173"/>
              <a:gd name="connsiteX71" fmla="*/ 5533365 w 7321113"/>
              <a:gd name="connsiteY71" fmla="*/ 0 h 5615173"/>
              <a:gd name="connsiteX72" fmla="*/ 7321112 w 7321113"/>
              <a:gd name="connsiteY72" fmla="*/ 4801191 h 5615173"/>
              <a:gd name="connsiteX73" fmla="*/ 6930366 w 7321113"/>
              <a:gd name="connsiteY73" fmla="*/ 5582685 h 5615173"/>
              <a:gd name="connsiteX74" fmla="*/ 5978752 w 7321113"/>
              <a:gd name="connsiteY74" fmla="*/ 5582685 h 5615173"/>
              <a:gd name="connsiteX75" fmla="*/ 5588005 w 7321113"/>
              <a:gd name="connsiteY75" fmla="*/ 4801191 h 5615173"/>
              <a:gd name="connsiteX76" fmla="*/ 5978752 w 7321113"/>
              <a:gd name="connsiteY76" fmla="*/ 4019698 h 5615173"/>
              <a:gd name="connsiteX77" fmla="*/ 6930366 w 7321113"/>
              <a:gd name="connsiteY77" fmla="*/ 4019698 h 5615173"/>
              <a:gd name="connsiteX78" fmla="*/ 7321112 w 7321113"/>
              <a:gd name="connsiteY78" fmla="*/ 3187405 h 5615173"/>
              <a:gd name="connsiteX79" fmla="*/ 6930366 w 7321113"/>
              <a:gd name="connsiteY79" fmla="*/ 3968898 h 5615173"/>
              <a:gd name="connsiteX80" fmla="*/ 5978752 w 7321113"/>
              <a:gd name="connsiteY80" fmla="*/ 3968898 h 5615173"/>
              <a:gd name="connsiteX81" fmla="*/ 5588005 w 7321113"/>
              <a:gd name="connsiteY81" fmla="*/ 3187405 h 5615173"/>
              <a:gd name="connsiteX82" fmla="*/ 5978753 w 7321113"/>
              <a:gd name="connsiteY82" fmla="*/ 2405912 h 5615173"/>
              <a:gd name="connsiteX83" fmla="*/ 6930366 w 7321113"/>
              <a:gd name="connsiteY83" fmla="*/ 2405912 h 5615173"/>
              <a:gd name="connsiteX84" fmla="*/ 7321113 w 7321113"/>
              <a:gd name="connsiteY84" fmla="*/ 1573620 h 5615173"/>
              <a:gd name="connsiteX85" fmla="*/ 6930367 w 7321113"/>
              <a:gd name="connsiteY85" fmla="*/ 2355113 h 5615173"/>
              <a:gd name="connsiteX86" fmla="*/ 5978753 w 7321113"/>
              <a:gd name="connsiteY86" fmla="*/ 2355113 h 5615173"/>
              <a:gd name="connsiteX87" fmla="*/ 5588006 w 7321113"/>
              <a:gd name="connsiteY87" fmla="*/ 1573620 h 5615173"/>
              <a:gd name="connsiteX88" fmla="*/ 5978753 w 7321113"/>
              <a:gd name="connsiteY88" fmla="*/ 792127 h 5615173"/>
              <a:gd name="connsiteX89" fmla="*/ 6930367 w 7321113"/>
              <a:gd name="connsiteY89" fmla="*/ 792127 h 56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321113" h="5615173">
                <a:moveTo>
                  <a:pt x="1733107" y="4833677"/>
                </a:moveTo>
                <a:lnTo>
                  <a:pt x="1342361" y="5615170"/>
                </a:lnTo>
                <a:lnTo>
                  <a:pt x="390747" y="5615170"/>
                </a:lnTo>
                <a:lnTo>
                  <a:pt x="0" y="4833676"/>
                </a:lnTo>
                <a:lnTo>
                  <a:pt x="390747" y="4052184"/>
                </a:lnTo>
                <a:lnTo>
                  <a:pt x="1342361" y="4052184"/>
                </a:lnTo>
                <a:close/>
                <a:moveTo>
                  <a:pt x="1733108" y="3219891"/>
                </a:moveTo>
                <a:lnTo>
                  <a:pt x="1342362" y="4001384"/>
                </a:lnTo>
                <a:lnTo>
                  <a:pt x="390748" y="4001384"/>
                </a:lnTo>
                <a:lnTo>
                  <a:pt x="1" y="3219891"/>
                </a:lnTo>
                <a:lnTo>
                  <a:pt x="390748" y="2438398"/>
                </a:lnTo>
                <a:lnTo>
                  <a:pt x="1342362" y="2438398"/>
                </a:lnTo>
                <a:close/>
                <a:moveTo>
                  <a:pt x="1733108" y="1606106"/>
                </a:moveTo>
                <a:lnTo>
                  <a:pt x="1342362" y="2387599"/>
                </a:lnTo>
                <a:lnTo>
                  <a:pt x="390748" y="2387599"/>
                </a:lnTo>
                <a:lnTo>
                  <a:pt x="1" y="1606106"/>
                </a:lnTo>
                <a:lnTo>
                  <a:pt x="390748" y="824613"/>
                </a:lnTo>
                <a:lnTo>
                  <a:pt x="1342362" y="824613"/>
                </a:lnTo>
                <a:close/>
                <a:moveTo>
                  <a:pt x="3130108" y="4019697"/>
                </a:moveTo>
                <a:lnTo>
                  <a:pt x="2739362" y="4801191"/>
                </a:lnTo>
                <a:lnTo>
                  <a:pt x="1787748" y="4801191"/>
                </a:lnTo>
                <a:lnTo>
                  <a:pt x="1397001" y="4019697"/>
                </a:lnTo>
                <a:lnTo>
                  <a:pt x="1787748" y="3238204"/>
                </a:lnTo>
                <a:lnTo>
                  <a:pt x="2739362" y="3238204"/>
                </a:lnTo>
                <a:close/>
                <a:moveTo>
                  <a:pt x="3130109" y="2405911"/>
                </a:moveTo>
                <a:lnTo>
                  <a:pt x="2739363" y="3187404"/>
                </a:lnTo>
                <a:lnTo>
                  <a:pt x="1787749" y="3187404"/>
                </a:lnTo>
                <a:lnTo>
                  <a:pt x="1397002" y="2405911"/>
                </a:lnTo>
                <a:lnTo>
                  <a:pt x="1787749" y="1624418"/>
                </a:lnTo>
                <a:lnTo>
                  <a:pt x="2739363" y="1624418"/>
                </a:lnTo>
                <a:close/>
                <a:moveTo>
                  <a:pt x="3130109" y="792126"/>
                </a:moveTo>
                <a:lnTo>
                  <a:pt x="2739363" y="1573619"/>
                </a:lnTo>
                <a:lnTo>
                  <a:pt x="1787749" y="1573619"/>
                </a:lnTo>
                <a:lnTo>
                  <a:pt x="1397002" y="792126"/>
                </a:lnTo>
                <a:lnTo>
                  <a:pt x="1787749" y="10633"/>
                </a:lnTo>
                <a:lnTo>
                  <a:pt x="2739363" y="10633"/>
                </a:lnTo>
                <a:close/>
                <a:moveTo>
                  <a:pt x="4527108" y="4833679"/>
                </a:moveTo>
                <a:lnTo>
                  <a:pt x="4136362" y="5615173"/>
                </a:lnTo>
                <a:lnTo>
                  <a:pt x="3184749" y="5615173"/>
                </a:lnTo>
                <a:lnTo>
                  <a:pt x="2794002" y="4833679"/>
                </a:lnTo>
                <a:lnTo>
                  <a:pt x="3184749" y="4052187"/>
                </a:lnTo>
                <a:lnTo>
                  <a:pt x="4136362" y="4052187"/>
                </a:lnTo>
                <a:close/>
                <a:moveTo>
                  <a:pt x="4527109" y="3219893"/>
                </a:moveTo>
                <a:lnTo>
                  <a:pt x="4136363" y="4001386"/>
                </a:lnTo>
                <a:lnTo>
                  <a:pt x="3184750" y="4001386"/>
                </a:lnTo>
                <a:lnTo>
                  <a:pt x="2794003" y="3219893"/>
                </a:lnTo>
                <a:lnTo>
                  <a:pt x="3184750" y="2438400"/>
                </a:lnTo>
                <a:lnTo>
                  <a:pt x="4136363" y="2438400"/>
                </a:lnTo>
                <a:close/>
                <a:moveTo>
                  <a:pt x="4527109" y="1606108"/>
                </a:moveTo>
                <a:lnTo>
                  <a:pt x="4136363" y="2387601"/>
                </a:lnTo>
                <a:lnTo>
                  <a:pt x="3184750" y="2387601"/>
                </a:lnTo>
                <a:lnTo>
                  <a:pt x="2794003" y="1606108"/>
                </a:lnTo>
                <a:lnTo>
                  <a:pt x="3184750" y="824615"/>
                </a:lnTo>
                <a:lnTo>
                  <a:pt x="4136363" y="824615"/>
                </a:lnTo>
                <a:close/>
                <a:moveTo>
                  <a:pt x="5924110" y="4009064"/>
                </a:moveTo>
                <a:lnTo>
                  <a:pt x="5533364" y="4790557"/>
                </a:lnTo>
                <a:lnTo>
                  <a:pt x="4581750" y="4790557"/>
                </a:lnTo>
                <a:lnTo>
                  <a:pt x="4191003" y="4009064"/>
                </a:lnTo>
                <a:lnTo>
                  <a:pt x="4581750" y="3227571"/>
                </a:lnTo>
                <a:lnTo>
                  <a:pt x="5533364" y="3227571"/>
                </a:lnTo>
                <a:close/>
                <a:moveTo>
                  <a:pt x="5924111" y="2395278"/>
                </a:moveTo>
                <a:lnTo>
                  <a:pt x="5533365" y="3176771"/>
                </a:lnTo>
                <a:lnTo>
                  <a:pt x="4581751" y="3176771"/>
                </a:lnTo>
                <a:lnTo>
                  <a:pt x="4191004" y="2395278"/>
                </a:lnTo>
                <a:lnTo>
                  <a:pt x="4581751" y="1613785"/>
                </a:lnTo>
                <a:lnTo>
                  <a:pt x="5533365" y="1613785"/>
                </a:lnTo>
                <a:close/>
                <a:moveTo>
                  <a:pt x="5924111" y="781493"/>
                </a:moveTo>
                <a:lnTo>
                  <a:pt x="5533365" y="1562986"/>
                </a:lnTo>
                <a:lnTo>
                  <a:pt x="4581751" y="1562986"/>
                </a:lnTo>
                <a:lnTo>
                  <a:pt x="4191005" y="781493"/>
                </a:lnTo>
                <a:lnTo>
                  <a:pt x="4581751" y="0"/>
                </a:lnTo>
                <a:lnTo>
                  <a:pt x="5533365" y="0"/>
                </a:lnTo>
                <a:close/>
                <a:moveTo>
                  <a:pt x="7321112" y="4801191"/>
                </a:moveTo>
                <a:lnTo>
                  <a:pt x="6930366" y="5582685"/>
                </a:lnTo>
                <a:lnTo>
                  <a:pt x="5978752" y="5582685"/>
                </a:lnTo>
                <a:lnTo>
                  <a:pt x="5588005" y="4801191"/>
                </a:lnTo>
                <a:lnTo>
                  <a:pt x="5978752" y="4019698"/>
                </a:lnTo>
                <a:lnTo>
                  <a:pt x="6930366" y="4019698"/>
                </a:lnTo>
                <a:close/>
                <a:moveTo>
                  <a:pt x="7321112" y="3187405"/>
                </a:moveTo>
                <a:lnTo>
                  <a:pt x="6930366" y="3968898"/>
                </a:lnTo>
                <a:lnTo>
                  <a:pt x="5978752" y="3968898"/>
                </a:lnTo>
                <a:lnTo>
                  <a:pt x="5588005" y="3187405"/>
                </a:lnTo>
                <a:lnTo>
                  <a:pt x="5978753" y="2405912"/>
                </a:lnTo>
                <a:lnTo>
                  <a:pt x="6930366" y="2405912"/>
                </a:lnTo>
                <a:close/>
                <a:moveTo>
                  <a:pt x="7321113" y="1573620"/>
                </a:moveTo>
                <a:lnTo>
                  <a:pt x="6930367" y="2355113"/>
                </a:lnTo>
                <a:lnTo>
                  <a:pt x="5978753" y="2355113"/>
                </a:lnTo>
                <a:lnTo>
                  <a:pt x="5588006" y="1573620"/>
                </a:lnTo>
                <a:lnTo>
                  <a:pt x="5978753" y="792127"/>
                </a:lnTo>
                <a:lnTo>
                  <a:pt x="6930367" y="792127"/>
                </a:lnTo>
                <a:close/>
              </a:path>
            </a:pathLst>
          </a:custGeom>
          <a:blipFill dpi="0" rotWithShape="0">
            <a:blip r:embed="rId3">
              <a:alphaModFix amt="17279"/>
            </a:blip>
            <a:srcRect/>
            <a:tile tx="0" ty="12065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L"/>
          </a:p>
        </p:txBody>
      </p:sp>
      <p:sp>
        <p:nvSpPr>
          <p:cNvPr id="1357" name="Google Shape;1357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Feature Engineering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358" name="Google Shape;1358;p39"/>
          <p:cNvSpPr/>
          <p:nvPr/>
        </p:nvSpPr>
        <p:spPr>
          <a:xfrm>
            <a:off x="6306771" y="2126979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39"/>
          <p:cNvSpPr/>
          <p:nvPr/>
        </p:nvSpPr>
        <p:spPr>
          <a:xfrm>
            <a:off x="6306942" y="4110680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39"/>
          <p:cNvSpPr/>
          <p:nvPr/>
        </p:nvSpPr>
        <p:spPr>
          <a:xfrm>
            <a:off x="2328617" y="4112667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39"/>
          <p:cNvSpPr/>
          <p:nvPr/>
        </p:nvSpPr>
        <p:spPr>
          <a:xfrm>
            <a:off x="2328617" y="11023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39"/>
          <p:cNvSpPr/>
          <p:nvPr/>
        </p:nvSpPr>
        <p:spPr>
          <a:xfrm>
            <a:off x="2328617" y="2668055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4" name="Google Shape;1364;p39"/>
          <p:cNvCxnSpPr>
            <a:stCxn id="1365" idx="2"/>
            <a:endCxn id="1363" idx="6"/>
          </p:cNvCxnSpPr>
          <p:nvPr/>
        </p:nvCxnSpPr>
        <p:spPr>
          <a:xfrm flipH="1">
            <a:off x="2923025" y="2959417"/>
            <a:ext cx="8313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7" name="Google Shape;1367;p39"/>
          <p:cNvCxnSpPr>
            <a:stCxn id="1365" idx="3"/>
            <a:endCxn id="1361" idx="6"/>
          </p:cNvCxnSpPr>
          <p:nvPr/>
        </p:nvCxnSpPr>
        <p:spPr>
          <a:xfrm rot="5400000">
            <a:off x="3022259" y="3438133"/>
            <a:ext cx="8721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8" name="Google Shape;1368;p39"/>
          <p:cNvCxnSpPr>
            <a:stCxn id="1365" idx="1"/>
            <a:endCxn id="1362" idx="6"/>
          </p:cNvCxnSpPr>
          <p:nvPr/>
        </p:nvCxnSpPr>
        <p:spPr>
          <a:xfrm rot="5400000" flipH="1">
            <a:off x="2967359" y="1354801"/>
            <a:ext cx="9819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70" name="Google Shape;1370;p39"/>
          <p:cNvSpPr txBox="1"/>
          <p:nvPr/>
        </p:nvSpPr>
        <p:spPr>
          <a:xfrm>
            <a:off x="511259" y="1321130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Sales Channel Preference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2" name="Google Shape;1372;p39"/>
          <p:cNvSpPr txBox="1"/>
          <p:nvPr/>
        </p:nvSpPr>
        <p:spPr>
          <a:xfrm>
            <a:off x="390798" y="2847217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Favourite</a:t>
            </a: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color for current season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4" name="Google Shape;1374;p39"/>
          <p:cNvSpPr txBox="1"/>
          <p:nvPr/>
        </p:nvSpPr>
        <p:spPr>
          <a:xfrm>
            <a:off x="511259" y="4288386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Favourite</a:t>
            </a: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" sz="16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gaerment</a:t>
            </a: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group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5" name="Google Shape;1375;p39"/>
          <p:cNvSpPr txBox="1"/>
          <p:nvPr/>
        </p:nvSpPr>
        <p:spPr>
          <a:xfrm>
            <a:off x="7018759" y="1301393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Average price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7" name="Google Shape;1377;p39"/>
          <p:cNvSpPr txBox="1"/>
          <p:nvPr/>
        </p:nvSpPr>
        <p:spPr>
          <a:xfrm>
            <a:off x="7012367" y="2330752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Amount of recent purchases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9" name="Google Shape;1379;p39"/>
          <p:cNvSpPr txBox="1"/>
          <p:nvPr/>
        </p:nvSpPr>
        <p:spPr>
          <a:xfrm>
            <a:off x="7018759" y="4316185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Kid prediction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381" name="Google Shape;1381;p39"/>
          <p:cNvCxnSpPr>
            <a:cxnSpLocks/>
            <a:stCxn id="1365" idx="7"/>
            <a:endCxn id="18" idx="2"/>
          </p:cNvCxnSpPr>
          <p:nvPr/>
        </p:nvCxnSpPr>
        <p:spPr>
          <a:xfrm rot="5400000" flipH="1" flipV="1">
            <a:off x="5239801" y="1317499"/>
            <a:ext cx="974093" cy="1153413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82" name="Google Shape;1382;p39"/>
          <p:cNvCxnSpPr>
            <a:stCxn id="1365" idx="5"/>
            <a:endCxn id="1359" idx="2"/>
          </p:cNvCxnSpPr>
          <p:nvPr/>
        </p:nvCxnSpPr>
        <p:spPr>
          <a:xfrm rot="-5400000" flipH="1">
            <a:off x="5293391" y="3394333"/>
            <a:ext cx="870300" cy="1156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65" name="Google Shape;1365;p39"/>
          <p:cNvSpPr/>
          <p:nvPr/>
        </p:nvSpPr>
        <p:spPr>
          <a:xfrm>
            <a:off x="3754325" y="2141767"/>
            <a:ext cx="1635300" cy="163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3" name="Google Shape;1383;p39"/>
          <p:cNvSpPr txBox="1"/>
          <p:nvPr/>
        </p:nvSpPr>
        <p:spPr>
          <a:xfrm>
            <a:off x="3795355" y="2662292"/>
            <a:ext cx="1547162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Customer Diversification</a:t>
            </a:r>
            <a:endParaRPr sz="19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" name="Google Shape;1377;p39">
            <a:extLst>
              <a:ext uri="{FF2B5EF4-FFF2-40B4-BE49-F238E27FC236}">
                <a16:creationId xmlns:a16="http://schemas.microsoft.com/office/drawing/2014/main" id="{9462B6A7-57DA-F8BA-1337-E65217E92935}"/>
              </a:ext>
            </a:extLst>
          </p:cNvPr>
          <p:cNvSpPr txBox="1"/>
          <p:nvPr/>
        </p:nvSpPr>
        <p:spPr>
          <a:xfrm>
            <a:off x="7012367" y="3286826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Sex prediction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" name="Google Shape;1362;p39">
            <a:extLst>
              <a:ext uri="{FF2B5EF4-FFF2-40B4-BE49-F238E27FC236}">
                <a16:creationId xmlns:a16="http://schemas.microsoft.com/office/drawing/2014/main" id="{238353ED-5187-EBA6-2382-7D0000A01D81}"/>
              </a:ext>
            </a:extLst>
          </p:cNvPr>
          <p:cNvSpPr/>
          <p:nvPr/>
        </p:nvSpPr>
        <p:spPr>
          <a:xfrm>
            <a:off x="6306771" y="3127982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02;p16">
            <a:extLst>
              <a:ext uri="{FF2B5EF4-FFF2-40B4-BE49-F238E27FC236}">
                <a16:creationId xmlns:a16="http://schemas.microsoft.com/office/drawing/2014/main" id="{A9A41D98-8AD5-81B7-81C0-47BB15D65B64}"/>
              </a:ext>
            </a:extLst>
          </p:cNvPr>
          <p:cNvSpPr/>
          <p:nvPr/>
        </p:nvSpPr>
        <p:spPr>
          <a:xfrm>
            <a:off x="6303554" y="1113267"/>
            <a:ext cx="590369" cy="587782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" name="Google Shape;133;p16">
            <a:extLst>
              <a:ext uri="{FF2B5EF4-FFF2-40B4-BE49-F238E27FC236}">
                <a16:creationId xmlns:a16="http://schemas.microsoft.com/office/drawing/2014/main" id="{F379CC53-6BDE-73F2-28CA-B90A75EB7432}"/>
              </a:ext>
            </a:extLst>
          </p:cNvPr>
          <p:cNvGrpSpPr/>
          <p:nvPr/>
        </p:nvGrpSpPr>
        <p:grpSpPr>
          <a:xfrm>
            <a:off x="6504907" y="1327381"/>
            <a:ext cx="275260" cy="254179"/>
            <a:chOff x="-62511900" y="4129100"/>
            <a:chExt cx="304050" cy="282000"/>
          </a:xfrm>
        </p:grpSpPr>
        <p:sp>
          <p:nvSpPr>
            <p:cNvPr id="20" name="Google Shape;134;p16">
              <a:extLst>
                <a:ext uri="{FF2B5EF4-FFF2-40B4-BE49-F238E27FC236}">
                  <a16:creationId xmlns:a16="http://schemas.microsoft.com/office/drawing/2014/main" id="{B4A50A57-8B30-F769-3720-1AF2262BA03B}"/>
                </a:ext>
              </a:extLst>
            </p:cNvPr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5;p16">
              <a:extLst>
                <a:ext uri="{FF2B5EF4-FFF2-40B4-BE49-F238E27FC236}">
                  <a16:creationId xmlns:a16="http://schemas.microsoft.com/office/drawing/2014/main" id="{84148FC9-6AF0-9697-C5E7-C99BF225E030}"/>
                </a:ext>
              </a:extLst>
            </p:cNvPr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6;p16">
              <a:extLst>
                <a:ext uri="{FF2B5EF4-FFF2-40B4-BE49-F238E27FC236}">
                  <a16:creationId xmlns:a16="http://schemas.microsoft.com/office/drawing/2014/main" id="{944E6AC8-BC17-66C7-0AC0-01C7B998D983}"/>
                </a:ext>
              </a:extLst>
            </p:cNvPr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;p16">
              <a:extLst>
                <a:ext uri="{FF2B5EF4-FFF2-40B4-BE49-F238E27FC236}">
                  <a16:creationId xmlns:a16="http://schemas.microsoft.com/office/drawing/2014/main" id="{68722BC6-693D-23B6-6D28-ABC36A4417EA}"/>
                </a:ext>
              </a:extLst>
            </p:cNvPr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8;p16">
              <a:extLst>
                <a:ext uri="{FF2B5EF4-FFF2-40B4-BE49-F238E27FC236}">
                  <a16:creationId xmlns:a16="http://schemas.microsoft.com/office/drawing/2014/main" id="{D165C71E-8368-021A-D4F2-A49023F62061}"/>
                </a:ext>
              </a:extLst>
            </p:cNvPr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" name="Google Shape;1381;p39">
            <a:extLst>
              <a:ext uri="{FF2B5EF4-FFF2-40B4-BE49-F238E27FC236}">
                <a16:creationId xmlns:a16="http://schemas.microsoft.com/office/drawing/2014/main" id="{B49ADFEB-0ECD-3EEB-EC2E-EBF80171B378}"/>
              </a:ext>
            </a:extLst>
          </p:cNvPr>
          <p:cNvCxnSpPr>
            <a:cxnSpLocks/>
            <a:stCxn id="1365" idx="6"/>
            <a:endCxn id="1358" idx="2"/>
          </p:cNvCxnSpPr>
          <p:nvPr/>
        </p:nvCxnSpPr>
        <p:spPr>
          <a:xfrm flipV="1">
            <a:off x="5389625" y="2424129"/>
            <a:ext cx="917146" cy="53528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1" name="Graphic 30" descr="Palette with solid fill">
            <a:extLst>
              <a:ext uri="{FF2B5EF4-FFF2-40B4-BE49-F238E27FC236}">
                <a16:creationId xmlns:a16="http://schemas.microsoft.com/office/drawing/2014/main" id="{265F2A7B-DB04-C5E2-063E-767DF45BD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8743" y="2767865"/>
            <a:ext cx="481500" cy="481500"/>
          </a:xfrm>
          <a:prstGeom prst="rect">
            <a:avLst/>
          </a:prstGeom>
        </p:spPr>
      </p:pic>
      <p:pic>
        <p:nvPicPr>
          <p:cNvPr id="35" name="Graphic 34" descr="Dirndl with solid fill">
            <a:extLst>
              <a:ext uri="{FF2B5EF4-FFF2-40B4-BE49-F238E27FC236}">
                <a16:creationId xmlns:a16="http://schemas.microsoft.com/office/drawing/2014/main" id="{2E4435B1-2090-848E-5081-5725B06EB6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0287" y="4212959"/>
            <a:ext cx="430852" cy="430852"/>
          </a:xfrm>
          <a:prstGeom prst="rect">
            <a:avLst/>
          </a:prstGeom>
        </p:spPr>
      </p:pic>
      <p:pic>
        <p:nvPicPr>
          <p:cNvPr id="43" name="Graphic 42" descr="Playbook with solid fill">
            <a:extLst>
              <a:ext uri="{FF2B5EF4-FFF2-40B4-BE49-F238E27FC236}">
                <a16:creationId xmlns:a16="http://schemas.microsoft.com/office/drawing/2014/main" id="{15FD5A0F-0175-C7B5-B70A-11E8BE4D24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86285" y="1202154"/>
            <a:ext cx="435485" cy="435485"/>
          </a:xfrm>
          <a:prstGeom prst="rect">
            <a:avLst/>
          </a:prstGeom>
        </p:spPr>
      </p:pic>
      <p:pic>
        <p:nvPicPr>
          <p:cNvPr id="46" name="Graphic 45" descr="Receipt with solid fill">
            <a:extLst>
              <a:ext uri="{FF2B5EF4-FFF2-40B4-BE49-F238E27FC236}">
                <a16:creationId xmlns:a16="http://schemas.microsoft.com/office/drawing/2014/main" id="{895A2DFD-389B-C23C-F135-0605A9018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14850" y="2249633"/>
            <a:ext cx="379218" cy="379218"/>
          </a:xfrm>
          <a:prstGeom prst="rect">
            <a:avLst/>
          </a:prstGeom>
        </p:spPr>
      </p:pic>
      <p:pic>
        <p:nvPicPr>
          <p:cNvPr id="54" name="Graphic 53" descr="Female with solid fill">
            <a:extLst>
              <a:ext uri="{FF2B5EF4-FFF2-40B4-BE49-F238E27FC236}">
                <a16:creationId xmlns:a16="http://schemas.microsoft.com/office/drawing/2014/main" id="{65733889-05BA-4907-94FF-B7FD9F3E9C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98981" y="3351909"/>
            <a:ext cx="309579" cy="309579"/>
          </a:xfrm>
          <a:prstGeom prst="rect">
            <a:avLst/>
          </a:prstGeom>
        </p:spPr>
      </p:pic>
      <p:pic>
        <p:nvPicPr>
          <p:cNvPr id="1348" name="Graphic 1347" descr="Male with solid fill">
            <a:extLst>
              <a:ext uri="{FF2B5EF4-FFF2-40B4-BE49-F238E27FC236}">
                <a16:creationId xmlns:a16="http://schemas.microsoft.com/office/drawing/2014/main" id="{4AE2F0BD-1058-180B-908A-0C7089838E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84488" y="3244236"/>
            <a:ext cx="309580" cy="309580"/>
          </a:xfrm>
          <a:prstGeom prst="rect">
            <a:avLst/>
          </a:prstGeom>
        </p:spPr>
      </p:pic>
      <p:pic>
        <p:nvPicPr>
          <p:cNvPr id="1350" name="Graphic 1349" descr="Stuffed Toy with solid fill">
            <a:extLst>
              <a:ext uri="{FF2B5EF4-FFF2-40B4-BE49-F238E27FC236}">
                <a16:creationId xmlns:a16="http://schemas.microsoft.com/office/drawing/2014/main" id="{D1B3BC9E-3BF1-F22E-8928-10765C6146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83485" y="4187309"/>
            <a:ext cx="441041" cy="441041"/>
          </a:xfrm>
          <a:prstGeom prst="rect">
            <a:avLst/>
          </a:prstGeom>
        </p:spPr>
      </p:pic>
      <p:cxnSp>
        <p:nvCxnSpPr>
          <p:cNvPr id="1351" name="Google Shape;1381;p39">
            <a:extLst>
              <a:ext uri="{FF2B5EF4-FFF2-40B4-BE49-F238E27FC236}">
                <a16:creationId xmlns:a16="http://schemas.microsoft.com/office/drawing/2014/main" id="{C354A8AC-FE21-6D47-FA61-7F550442451D}"/>
              </a:ext>
            </a:extLst>
          </p:cNvPr>
          <p:cNvCxnSpPr>
            <a:cxnSpLocks/>
            <a:stCxn id="1383" idx="3"/>
            <a:endCxn id="14" idx="2"/>
          </p:cNvCxnSpPr>
          <p:nvPr/>
        </p:nvCxnSpPr>
        <p:spPr>
          <a:xfrm>
            <a:off x="5342517" y="2959442"/>
            <a:ext cx="964254" cy="465690"/>
          </a:xfrm>
          <a:prstGeom prst="bentConnector3">
            <a:avLst>
              <a:gd name="adj1" fmla="val 52231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25231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3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147" name="Google Shape;1147;p35"/>
          <p:cNvGrpSpPr/>
          <p:nvPr/>
        </p:nvGrpSpPr>
        <p:grpSpPr>
          <a:xfrm>
            <a:off x="1112262" y="3058563"/>
            <a:ext cx="1673246" cy="1673405"/>
            <a:chOff x="1112262" y="3058563"/>
            <a:chExt cx="1673246" cy="1673405"/>
          </a:xfrm>
        </p:grpSpPr>
        <p:grpSp>
          <p:nvGrpSpPr>
            <p:cNvPr id="1148" name="Google Shape;1148;p35"/>
            <p:cNvGrpSpPr/>
            <p:nvPr/>
          </p:nvGrpSpPr>
          <p:grpSpPr>
            <a:xfrm>
              <a:off x="1112262" y="3058563"/>
              <a:ext cx="1673246" cy="1673405"/>
              <a:chOff x="971550" y="3006850"/>
              <a:chExt cx="1527000" cy="1527000"/>
            </a:xfrm>
          </p:grpSpPr>
          <p:sp>
            <p:nvSpPr>
              <p:cNvPr id="1149" name="Google Shape;1149;p35"/>
              <p:cNvSpPr/>
              <p:nvPr/>
            </p:nvSpPr>
            <p:spPr>
              <a:xfrm>
                <a:off x="971550" y="3006850"/>
                <a:ext cx="1527000" cy="1527000"/>
              </a:xfrm>
              <a:prstGeom prst="pie">
                <a:avLst>
                  <a:gd name="adj1" fmla="val 0"/>
                  <a:gd name="adj2" fmla="val 1235710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5"/>
              <p:cNvSpPr/>
              <p:nvPr/>
            </p:nvSpPr>
            <p:spPr>
              <a:xfrm>
                <a:off x="971550" y="3006850"/>
                <a:ext cx="1527000" cy="1527000"/>
              </a:xfrm>
              <a:prstGeom prst="pie">
                <a:avLst>
                  <a:gd name="adj1" fmla="val 12335545"/>
                  <a:gd name="adj2" fmla="val 16701039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5"/>
              <p:cNvSpPr/>
              <p:nvPr/>
            </p:nvSpPr>
            <p:spPr>
              <a:xfrm>
                <a:off x="971550" y="3006850"/>
                <a:ext cx="1527000" cy="1527000"/>
              </a:xfrm>
              <a:prstGeom prst="pie">
                <a:avLst>
                  <a:gd name="adj1" fmla="val 16667231"/>
                  <a:gd name="adj2" fmla="val 7332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2" name="Google Shape;1152;p35"/>
            <p:cNvSpPr txBox="1"/>
            <p:nvPr/>
          </p:nvSpPr>
          <p:spPr>
            <a:xfrm>
              <a:off x="1495180" y="4048869"/>
              <a:ext cx="907347" cy="564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60%</a:t>
              </a:r>
              <a:endPara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53" name="Google Shape;1153;p35"/>
          <p:cNvGrpSpPr/>
          <p:nvPr/>
        </p:nvGrpSpPr>
        <p:grpSpPr>
          <a:xfrm>
            <a:off x="3211893" y="3058630"/>
            <a:ext cx="1673287" cy="1673439"/>
            <a:chOff x="3211893" y="3058630"/>
            <a:chExt cx="1673287" cy="1673439"/>
          </a:xfrm>
        </p:grpSpPr>
        <p:grpSp>
          <p:nvGrpSpPr>
            <p:cNvPr id="1154" name="Google Shape;1154;p35"/>
            <p:cNvGrpSpPr/>
            <p:nvPr/>
          </p:nvGrpSpPr>
          <p:grpSpPr>
            <a:xfrm>
              <a:off x="3211893" y="3058630"/>
              <a:ext cx="1673287" cy="1673439"/>
              <a:chOff x="4134807" y="3006850"/>
              <a:chExt cx="1527000" cy="1527000"/>
            </a:xfrm>
          </p:grpSpPr>
          <p:sp>
            <p:nvSpPr>
              <p:cNvPr id="1155" name="Google Shape;1155;p35"/>
              <p:cNvSpPr/>
              <p:nvPr/>
            </p:nvSpPr>
            <p:spPr>
              <a:xfrm>
                <a:off x="4134807" y="3006850"/>
                <a:ext cx="1527000" cy="1527000"/>
              </a:xfrm>
              <a:prstGeom prst="pie">
                <a:avLst>
                  <a:gd name="adj1" fmla="val 31029"/>
                  <a:gd name="adj2" fmla="val 10844945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5"/>
              <p:cNvSpPr/>
              <p:nvPr/>
            </p:nvSpPr>
            <p:spPr>
              <a:xfrm>
                <a:off x="4134807" y="3006850"/>
                <a:ext cx="1527000" cy="1527000"/>
              </a:xfrm>
              <a:prstGeom prst="pie">
                <a:avLst>
                  <a:gd name="adj1" fmla="val 10792297"/>
                  <a:gd name="adj2" fmla="val 16701039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5"/>
              <p:cNvSpPr/>
              <p:nvPr/>
            </p:nvSpPr>
            <p:spPr>
              <a:xfrm>
                <a:off x="4134807" y="3006850"/>
                <a:ext cx="1527000" cy="1527000"/>
              </a:xfrm>
              <a:prstGeom prst="pie">
                <a:avLst>
                  <a:gd name="adj1" fmla="val 14917050"/>
                  <a:gd name="adj2" fmla="val 7332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8" name="Google Shape;1158;p35"/>
            <p:cNvSpPr txBox="1"/>
            <p:nvPr/>
          </p:nvSpPr>
          <p:spPr>
            <a:xfrm>
              <a:off x="3594695" y="4048869"/>
              <a:ext cx="907500" cy="5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50%</a:t>
              </a:r>
              <a:endPara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59" name="Google Shape;1159;p35"/>
          <p:cNvGrpSpPr/>
          <p:nvPr/>
        </p:nvGrpSpPr>
        <p:grpSpPr>
          <a:xfrm>
            <a:off x="1112442" y="1187530"/>
            <a:ext cx="1673287" cy="1673439"/>
            <a:chOff x="1112442" y="1187530"/>
            <a:chExt cx="1673287" cy="1673439"/>
          </a:xfrm>
        </p:grpSpPr>
        <p:grpSp>
          <p:nvGrpSpPr>
            <p:cNvPr id="1160" name="Google Shape;1160;p35"/>
            <p:cNvGrpSpPr/>
            <p:nvPr/>
          </p:nvGrpSpPr>
          <p:grpSpPr>
            <a:xfrm>
              <a:off x="1112442" y="1187530"/>
              <a:ext cx="1673287" cy="1673439"/>
              <a:chOff x="7053875" y="3006850"/>
              <a:chExt cx="1527000" cy="1527000"/>
            </a:xfrm>
          </p:grpSpPr>
          <p:sp>
            <p:nvSpPr>
              <p:cNvPr id="1161" name="Google Shape;1161;p35"/>
              <p:cNvSpPr/>
              <p:nvPr/>
            </p:nvSpPr>
            <p:spPr>
              <a:xfrm>
                <a:off x="7053875" y="3006850"/>
                <a:ext cx="1527000" cy="1527000"/>
              </a:xfrm>
              <a:prstGeom prst="pie">
                <a:avLst>
                  <a:gd name="adj1" fmla="val 0"/>
                  <a:gd name="adj2" fmla="val 9338675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5"/>
              <p:cNvSpPr/>
              <p:nvPr/>
            </p:nvSpPr>
            <p:spPr>
              <a:xfrm>
                <a:off x="7053875" y="3006850"/>
                <a:ext cx="1527000" cy="1527000"/>
              </a:xfrm>
              <a:prstGeom prst="pie">
                <a:avLst>
                  <a:gd name="adj1" fmla="val 9294387"/>
                  <a:gd name="adj2" fmla="val 18512175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5"/>
              <p:cNvSpPr/>
              <p:nvPr/>
            </p:nvSpPr>
            <p:spPr>
              <a:xfrm>
                <a:off x="7053875" y="3006850"/>
                <a:ext cx="1527000" cy="1527000"/>
              </a:xfrm>
              <a:prstGeom prst="pie">
                <a:avLst>
                  <a:gd name="adj1" fmla="val 12199043"/>
                  <a:gd name="adj2" fmla="val 7332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4" name="Google Shape;1164;p35"/>
            <p:cNvSpPr txBox="1"/>
            <p:nvPr/>
          </p:nvSpPr>
          <p:spPr>
            <a:xfrm>
              <a:off x="1495169" y="2177769"/>
              <a:ext cx="907347" cy="564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40%</a:t>
              </a:r>
              <a:endPara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165" name="Google Shape;1165;p35"/>
          <p:cNvSpPr txBox="1"/>
          <p:nvPr/>
        </p:nvSpPr>
        <p:spPr>
          <a:xfrm>
            <a:off x="6667638" y="1187500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Volume</a:t>
            </a:r>
            <a:endParaRPr sz="16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66" name="Google Shape;1166;p35"/>
          <p:cNvSpPr txBox="1"/>
          <p:nvPr/>
        </p:nvSpPr>
        <p:spPr>
          <a:xfrm>
            <a:off x="5676738" y="1452200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7" name="Google Shape;1167;p35"/>
          <p:cNvSpPr txBox="1"/>
          <p:nvPr/>
        </p:nvSpPr>
        <p:spPr>
          <a:xfrm>
            <a:off x="6667638" y="2107626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Variety</a:t>
            </a:r>
            <a:endParaRPr sz="16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68" name="Google Shape;1168;p35"/>
          <p:cNvSpPr txBox="1"/>
          <p:nvPr/>
        </p:nvSpPr>
        <p:spPr>
          <a:xfrm>
            <a:off x="5676738" y="2372345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35"/>
          <p:cNvSpPr txBox="1"/>
          <p:nvPr/>
        </p:nvSpPr>
        <p:spPr>
          <a:xfrm>
            <a:off x="6667638" y="3027770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Veracity</a:t>
            </a:r>
            <a:endParaRPr sz="16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70" name="Google Shape;1170;p35"/>
          <p:cNvSpPr txBox="1"/>
          <p:nvPr/>
        </p:nvSpPr>
        <p:spPr>
          <a:xfrm>
            <a:off x="5676738" y="3292471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1" name="Google Shape;1171;p35"/>
          <p:cNvSpPr txBox="1"/>
          <p:nvPr/>
        </p:nvSpPr>
        <p:spPr>
          <a:xfrm>
            <a:off x="6739038" y="3947895"/>
            <a:ext cx="12927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Value</a:t>
            </a:r>
            <a:endParaRPr sz="16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72" name="Google Shape;1172;p35"/>
          <p:cNvSpPr txBox="1"/>
          <p:nvPr/>
        </p:nvSpPr>
        <p:spPr>
          <a:xfrm>
            <a:off x="5676738" y="4212598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3" name="Google Shape;1173;p35"/>
          <p:cNvGrpSpPr/>
          <p:nvPr/>
        </p:nvGrpSpPr>
        <p:grpSpPr>
          <a:xfrm>
            <a:off x="3211955" y="1187470"/>
            <a:ext cx="1673246" cy="1673405"/>
            <a:chOff x="3211955" y="1187470"/>
            <a:chExt cx="1673246" cy="1673405"/>
          </a:xfrm>
        </p:grpSpPr>
        <p:sp>
          <p:nvSpPr>
            <p:cNvPr id="1174" name="Google Shape;1174;p35"/>
            <p:cNvSpPr/>
            <p:nvPr/>
          </p:nvSpPr>
          <p:spPr>
            <a:xfrm>
              <a:off x="3211955" y="1187470"/>
              <a:ext cx="1673246" cy="1673405"/>
            </a:xfrm>
            <a:prstGeom prst="pie">
              <a:avLst>
                <a:gd name="adj1" fmla="val 7687988"/>
                <a:gd name="adj2" fmla="val 1851217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5"/>
            <p:cNvSpPr/>
            <p:nvPr/>
          </p:nvSpPr>
          <p:spPr>
            <a:xfrm>
              <a:off x="3211955" y="1187470"/>
              <a:ext cx="1673246" cy="1673405"/>
            </a:xfrm>
            <a:prstGeom prst="pie">
              <a:avLst>
                <a:gd name="adj1" fmla="val 12199043"/>
                <a:gd name="adj2" fmla="val 733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5"/>
            <p:cNvSpPr/>
            <p:nvPr/>
          </p:nvSpPr>
          <p:spPr>
            <a:xfrm>
              <a:off x="3211955" y="1187470"/>
              <a:ext cx="1673246" cy="1673405"/>
            </a:xfrm>
            <a:prstGeom prst="pie">
              <a:avLst>
                <a:gd name="adj1" fmla="val 0"/>
                <a:gd name="adj2" fmla="val 789258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5"/>
            <p:cNvSpPr txBox="1"/>
            <p:nvPr/>
          </p:nvSpPr>
          <p:spPr>
            <a:xfrm>
              <a:off x="3594870" y="2177776"/>
              <a:ext cx="907347" cy="564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30%</a:t>
              </a:r>
              <a:endPara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3" name="Google Shape;1183;p36"/>
          <p:cNvSpPr/>
          <p:nvPr/>
        </p:nvSpPr>
        <p:spPr>
          <a:xfrm>
            <a:off x="457200" y="1207975"/>
            <a:ext cx="2095500" cy="4023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Insight 1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84" name="Google Shape;1184;p36"/>
          <p:cNvSpPr/>
          <p:nvPr/>
        </p:nvSpPr>
        <p:spPr>
          <a:xfrm>
            <a:off x="1147360" y="2505021"/>
            <a:ext cx="690300" cy="2225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85" name="Google Shape;1185;p36"/>
          <p:cNvSpPr/>
          <p:nvPr/>
        </p:nvSpPr>
        <p:spPr>
          <a:xfrm>
            <a:off x="1837490" y="3548783"/>
            <a:ext cx="690300" cy="1182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86" name="Google Shape;1186;p36"/>
          <p:cNvSpPr/>
          <p:nvPr/>
        </p:nvSpPr>
        <p:spPr>
          <a:xfrm>
            <a:off x="457203" y="1852216"/>
            <a:ext cx="690300" cy="2878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87" name="Google Shape;1187;p36"/>
          <p:cNvSpPr txBox="1"/>
          <p:nvPr/>
        </p:nvSpPr>
        <p:spPr>
          <a:xfrm rot="-5400000">
            <a:off x="306313" y="4062519"/>
            <a:ext cx="9915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90%</a:t>
            </a:r>
            <a:endParaRPr sz="21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88" name="Google Shape;1188;p36"/>
          <p:cNvSpPr txBox="1"/>
          <p:nvPr/>
        </p:nvSpPr>
        <p:spPr>
          <a:xfrm rot="-5400000">
            <a:off x="996470" y="4062740"/>
            <a:ext cx="9915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70%</a:t>
            </a:r>
            <a:endParaRPr sz="21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89" name="Google Shape;1189;p36"/>
          <p:cNvSpPr txBox="1"/>
          <p:nvPr/>
        </p:nvSpPr>
        <p:spPr>
          <a:xfrm rot="-5400000">
            <a:off x="1686599" y="4062740"/>
            <a:ext cx="9915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40%</a:t>
            </a:r>
            <a:endParaRPr sz="21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90" name="Google Shape;1190;p36"/>
          <p:cNvSpPr txBox="1"/>
          <p:nvPr/>
        </p:nvSpPr>
        <p:spPr>
          <a:xfrm>
            <a:off x="4108650" y="2862125"/>
            <a:ext cx="18321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1" name="Google Shape;1191;p36"/>
          <p:cNvSpPr txBox="1"/>
          <p:nvPr/>
        </p:nvSpPr>
        <p:spPr>
          <a:xfrm>
            <a:off x="3877350" y="2577187"/>
            <a:ext cx="20634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6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92" name="Google Shape;1192;p36"/>
          <p:cNvSpPr/>
          <p:nvPr/>
        </p:nvSpPr>
        <p:spPr>
          <a:xfrm flipH="1">
            <a:off x="3217796" y="1399525"/>
            <a:ext cx="643200" cy="64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36"/>
          <p:cNvSpPr txBox="1"/>
          <p:nvPr/>
        </p:nvSpPr>
        <p:spPr>
          <a:xfrm>
            <a:off x="4108650" y="1558225"/>
            <a:ext cx="18321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Planet Mercury is the smallest one in the entire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4" name="Google Shape;1194;p36"/>
          <p:cNvSpPr txBox="1"/>
          <p:nvPr/>
        </p:nvSpPr>
        <p:spPr>
          <a:xfrm>
            <a:off x="3877350" y="1268875"/>
            <a:ext cx="20634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6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95" name="Google Shape;1195;p36"/>
          <p:cNvSpPr txBox="1"/>
          <p:nvPr/>
        </p:nvSpPr>
        <p:spPr>
          <a:xfrm>
            <a:off x="4108650" y="4101225"/>
            <a:ext cx="18321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Planet Jupiter is a gas giant and the biggest one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6" name="Google Shape;1196;p36"/>
          <p:cNvSpPr txBox="1"/>
          <p:nvPr/>
        </p:nvSpPr>
        <p:spPr>
          <a:xfrm>
            <a:off x="3877350" y="3820724"/>
            <a:ext cx="20634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6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97" name="Google Shape;1197;p36"/>
          <p:cNvSpPr/>
          <p:nvPr/>
        </p:nvSpPr>
        <p:spPr>
          <a:xfrm flipH="1">
            <a:off x="3217796" y="4030233"/>
            <a:ext cx="643200" cy="643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36"/>
          <p:cNvSpPr/>
          <p:nvPr/>
        </p:nvSpPr>
        <p:spPr>
          <a:xfrm flipH="1">
            <a:off x="3217796" y="2714248"/>
            <a:ext cx="643200" cy="64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36"/>
          <p:cNvSpPr txBox="1"/>
          <p:nvPr/>
        </p:nvSpPr>
        <p:spPr>
          <a:xfrm>
            <a:off x="6327097" y="35310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90%</a:t>
            </a:r>
            <a:endParaRPr sz="21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00" name="Google Shape;1200;p36"/>
          <p:cNvSpPr txBox="1"/>
          <p:nvPr/>
        </p:nvSpPr>
        <p:spPr>
          <a:xfrm>
            <a:off x="7175184" y="35310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70%</a:t>
            </a:r>
            <a:endParaRPr sz="21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01" name="Google Shape;1201;p36"/>
          <p:cNvSpPr txBox="1"/>
          <p:nvPr/>
        </p:nvSpPr>
        <p:spPr>
          <a:xfrm>
            <a:off x="8023335" y="35310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40%</a:t>
            </a:r>
            <a:endParaRPr sz="21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02" name="Google Shape;1202;p36"/>
          <p:cNvSpPr/>
          <p:nvPr/>
        </p:nvSpPr>
        <p:spPr>
          <a:xfrm>
            <a:off x="6535013" y="4331625"/>
            <a:ext cx="2095500" cy="402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Insight 2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203" name="Google Shape;1203;p36"/>
          <p:cNvSpPr/>
          <p:nvPr/>
        </p:nvSpPr>
        <p:spPr>
          <a:xfrm>
            <a:off x="3356524" y="2859841"/>
            <a:ext cx="365764" cy="353563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4" name="Google Shape;1204;p36"/>
          <p:cNvGrpSpPr/>
          <p:nvPr/>
        </p:nvGrpSpPr>
        <p:grpSpPr>
          <a:xfrm>
            <a:off x="3356523" y="4169093"/>
            <a:ext cx="365754" cy="365752"/>
            <a:chOff x="-4932650" y="2046625"/>
            <a:chExt cx="293025" cy="291250"/>
          </a:xfrm>
        </p:grpSpPr>
        <p:sp>
          <p:nvSpPr>
            <p:cNvPr id="1205" name="Google Shape;1205;p36"/>
            <p:cNvSpPr/>
            <p:nvPr/>
          </p:nvSpPr>
          <p:spPr>
            <a:xfrm>
              <a:off x="-4932650" y="2046625"/>
              <a:ext cx="293025" cy="291250"/>
            </a:xfrm>
            <a:custGeom>
              <a:avLst/>
              <a:gdLst/>
              <a:ahLst/>
              <a:cxnLst/>
              <a:rect l="l" t="t" r="r" b="b"/>
              <a:pathLst>
                <a:path w="11721" h="11650" extrusionOk="0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6"/>
            <p:cNvSpPr/>
            <p:nvPr/>
          </p:nvSpPr>
          <p:spPr>
            <a:xfrm>
              <a:off x="-4802675" y="2115050"/>
              <a:ext cx="122100" cy="86075"/>
            </a:xfrm>
            <a:custGeom>
              <a:avLst/>
              <a:gdLst/>
              <a:ahLst/>
              <a:cxnLst/>
              <a:rect l="l" t="t" r="r" b="b"/>
              <a:pathLst>
                <a:path w="4884" h="3443" extrusionOk="0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36"/>
          <p:cNvGrpSpPr/>
          <p:nvPr/>
        </p:nvGrpSpPr>
        <p:grpSpPr>
          <a:xfrm>
            <a:off x="3356525" y="1559775"/>
            <a:ext cx="365754" cy="365770"/>
            <a:chOff x="-3854375" y="2046625"/>
            <a:chExt cx="293025" cy="291450"/>
          </a:xfrm>
        </p:grpSpPr>
        <p:sp>
          <p:nvSpPr>
            <p:cNvPr id="1208" name="Google Shape;1208;p36"/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6"/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0" name="Google Shape;1210;p36"/>
          <p:cNvSpPr/>
          <p:nvPr/>
        </p:nvSpPr>
        <p:spPr>
          <a:xfrm>
            <a:off x="6547396" y="1225971"/>
            <a:ext cx="2070600" cy="2070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36"/>
          <p:cNvSpPr/>
          <p:nvPr/>
        </p:nvSpPr>
        <p:spPr>
          <a:xfrm rot="10800000" flipH="1">
            <a:off x="6755609" y="1433536"/>
            <a:ext cx="1655100" cy="1655100"/>
          </a:xfrm>
          <a:prstGeom prst="blockArc">
            <a:avLst>
              <a:gd name="adj1" fmla="val 750166"/>
              <a:gd name="adj2" fmla="val 16195235"/>
              <a:gd name="adj3" fmla="val 11901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36"/>
          <p:cNvSpPr/>
          <p:nvPr/>
        </p:nvSpPr>
        <p:spPr>
          <a:xfrm rot="10800000" flipH="1">
            <a:off x="6950507" y="1628339"/>
            <a:ext cx="1265400" cy="1265400"/>
          </a:xfrm>
          <a:prstGeom prst="blockArc">
            <a:avLst>
              <a:gd name="adj1" fmla="val 17921843"/>
              <a:gd name="adj2" fmla="val 16192946"/>
              <a:gd name="adj3" fmla="val 15569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36"/>
          <p:cNvSpPr/>
          <p:nvPr/>
        </p:nvSpPr>
        <p:spPr>
          <a:xfrm rot="10800000" flipH="1">
            <a:off x="6560824" y="1239533"/>
            <a:ext cx="2043900" cy="2043600"/>
          </a:xfrm>
          <a:prstGeom prst="blockArc">
            <a:avLst>
              <a:gd name="adj1" fmla="val 6064074"/>
              <a:gd name="adj2" fmla="val 16196780"/>
              <a:gd name="adj3" fmla="val 9536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36"/>
          <p:cNvSpPr txBox="1"/>
          <p:nvPr/>
        </p:nvSpPr>
        <p:spPr>
          <a:xfrm>
            <a:off x="6331250" y="38207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6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15" name="Google Shape;1215;p36"/>
          <p:cNvSpPr txBox="1"/>
          <p:nvPr/>
        </p:nvSpPr>
        <p:spPr>
          <a:xfrm>
            <a:off x="7175650" y="38207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6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16" name="Google Shape;1216;p36"/>
          <p:cNvSpPr txBox="1"/>
          <p:nvPr/>
        </p:nvSpPr>
        <p:spPr>
          <a:xfrm>
            <a:off x="8023325" y="38207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6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3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2" name="Google Shape;1222;p37"/>
          <p:cNvSpPr/>
          <p:nvPr/>
        </p:nvSpPr>
        <p:spPr>
          <a:xfrm>
            <a:off x="2530895" y="2168902"/>
            <a:ext cx="35" cy="1266"/>
          </a:xfrm>
          <a:custGeom>
            <a:avLst/>
            <a:gdLst/>
            <a:ahLst/>
            <a:cxnLst/>
            <a:rect l="l" t="t" r="r" b="b"/>
            <a:pathLst>
              <a:path w="1" h="36" extrusionOk="0">
                <a:moveTo>
                  <a:pt x="1" y="36"/>
                </a:moveTo>
                <a:lnTo>
                  <a:pt x="1" y="0"/>
                </a:lnTo>
                <a:lnTo>
                  <a:pt x="1" y="3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37"/>
          <p:cNvSpPr/>
          <p:nvPr/>
        </p:nvSpPr>
        <p:spPr>
          <a:xfrm>
            <a:off x="2460652" y="2040720"/>
            <a:ext cx="7418" cy="12340"/>
          </a:xfrm>
          <a:custGeom>
            <a:avLst/>
            <a:gdLst/>
            <a:ahLst/>
            <a:cxnLst/>
            <a:rect l="l" t="t" r="r" b="b"/>
            <a:pathLst>
              <a:path w="211" h="351" extrusionOk="0">
                <a:moveTo>
                  <a:pt x="211" y="351"/>
                </a:moveTo>
                <a:lnTo>
                  <a:pt x="0" y="0"/>
                </a:lnTo>
                <a:lnTo>
                  <a:pt x="211" y="351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37"/>
          <p:cNvSpPr/>
          <p:nvPr/>
        </p:nvSpPr>
        <p:spPr>
          <a:xfrm>
            <a:off x="2468035" y="2054255"/>
            <a:ext cx="7453" cy="12375"/>
          </a:xfrm>
          <a:custGeom>
            <a:avLst/>
            <a:gdLst/>
            <a:ahLst/>
            <a:cxnLst/>
            <a:rect l="l" t="t" r="r" b="b"/>
            <a:pathLst>
              <a:path w="212" h="352" extrusionOk="0">
                <a:moveTo>
                  <a:pt x="211" y="352"/>
                </a:moveTo>
                <a:lnTo>
                  <a:pt x="1" y="1"/>
                </a:lnTo>
                <a:lnTo>
                  <a:pt x="211" y="352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37"/>
          <p:cNvSpPr/>
          <p:nvPr/>
        </p:nvSpPr>
        <p:spPr>
          <a:xfrm>
            <a:off x="1655770" y="1434300"/>
            <a:ext cx="795052" cy="591666"/>
          </a:xfrm>
          <a:custGeom>
            <a:avLst/>
            <a:gdLst/>
            <a:ahLst/>
            <a:cxnLst/>
            <a:rect l="l" t="t" r="r" b="b"/>
            <a:pathLst>
              <a:path w="22614" h="16829" extrusionOk="0">
                <a:moveTo>
                  <a:pt x="22614" y="16829"/>
                </a:moveTo>
                <a:lnTo>
                  <a:pt x="21948" y="15812"/>
                </a:lnTo>
                <a:lnTo>
                  <a:pt x="20300" y="13533"/>
                </a:lnTo>
                <a:lnTo>
                  <a:pt x="18302" y="11079"/>
                </a:lnTo>
                <a:lnTo>
                  <a:pt x="15883" y="8590"/>
                </a:lnTo>
                <a:lnTo>
                  <a:pt x="13078" y="6171"/>
                </a:lnTo>
                <a:lnTo>
                  <a:pt x="9852" y="3927"/>
                </a:lnTo>
                <a:lnTo>
                  <a:pt x="6241" y="2034"/>
                </a:lnTo>
                <a:lnTo>
                  <a:pt x="2174" y="526"/>
                </a:lnTo>
                <a:lnTo>
                  <a:pt x="1" y="0"/>
                </a:lnTo>
                <a:lnTo>
                  <a:pt x="1" y="0"/>
                </a:lnTo>
                <a:lnTo>
                  <a:pt x="2174" y="526"/>
                </a:lnTo>
                <a:lnTo>
                  <a:pt x="6241" y="2034"/>
                </a:lnTo>
                <a:lnTo>
                  <a:pt x="9852" y="3927"/>
                </a:lnTo>
                <a:lnTo>
                  <a:pt x="13078" y="6171"/>
                </a:lnTo>
                <a:lnTo>
                  <a:pt x="15883" y="8590"/>
                </a:lnTo>
                <a:lnTo>
                  <a:pt x="18302" y="11079"/>
                </a:lnTo>
                <a:lnTo>
                  <a:pt x="20300" y="13533"/>
                </a:lnTo>
                <a:lnTo>
                  <a:pt x="21948" y="15812"/>
                </a:lnTo>
                <a:lnTo>
                  <a:pt x="22614" y="16829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37"/>
          <p:cNvSpPr/>
          <p:nvPr/>
        </p:nvSpPr>
        <p:spPr>
          <a:xfrm>
            <a:off x="2475453" y="2066595"/>
            <a:ext cx="35755" cy="62897"/>
          </a:xfrm>
          <a:custGeom>
            <a:avLst/>
            <a:gdLst/>
            <a:ahLst/>
            <a:cxnLst/>
            <a:rect l="l" t="t" r="r" b="b"/>
            <a:pathLst>
              <a:path w="1017" h="1789" extrusionOk="0">
                <a:moveTo>
                  <a:pt x="1017" y="1789"/>
                </a:moveTo>
                <a:lnTo>
                  <a:pt x="596" y="1017"/>
                </a:lnTo>
                <a:lnTo>
                  <a:pt x="0" y="1"/>
                </a:lnTo>
                <a:lnTo>
                  <a:pt x="596" y="1017"/>
                </a:lnTo>
                <a:lnTo>
                  <a:pt x="1017" y="1789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37"/>
          <p:cNvSpPr/>
          <p:nvPr/>
        </p:nvSpPr>
        <p:spPr>
          <a:xfrm>
            <a:off x="2450773" y="2025919"/>
            <a:ext cx="8684" cy="13606"/>
          </a:xfrm>
          <a:custGeom>
            <a:avLst/>
            <a:gdLst/>
            <a:ahLst/>
            <a:cxnLst/>
            <a:rect l="l" t="t" r="r" b="b"/>
            <a:pathLst>
              <a:path w="247" h="387" extrusionOk="0">
                <a:moveTo>
                  <a:pt x="246" y="386"/>
                </a:moveTo>
                <a:lnTo>
                  <a:pt x="1" y="1"/>
                </a:lnTo>
                <a:lnTo>
                  <a:pt x="246" y="38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37"/>
          <p:cNvSpPr/>
          <p:nvPr/>
        </p:nvSpPr>
        <p:spPr>
          <a:xfrm>
            <a:off x="2516129" y="2139335"/>
            <a:ext cx="2496" cy="4957"/>
          </a:xfrm>
          <a:custGeom>
            <a:avLst/>
            <a:gdLst/>
            <a:ahLst/>
            <a:cxnLst/>
            <a:rect l="l" t="t" r="r" b="b"/>
            <a:pathLst>
              <a:path w="71" h="141" extrusionOk="0">
                <a:moveTo>
                  <a:pt x="70" y="140"/>
                </a:moveTo>
                <a:lnTo>
                  <a:pt x="0" y="0"/>
                </a:lnTo>
                <a:lnTo>
                  <a:pt x="70" y="14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37"/>
          <p:cNvSpPr/>
          <p:nvPr/>
        </p:nvSpPr>
        <p:spPr>
          <a:xfrm>
            <a:off x="2522282" y="2152870"/>
            <a:ext cx="2496" cy="3727"/>
          </a:xfrm>
          <a:custGeom>
            <a:avLst/>
            <a:gdLst/>
            <a:ahLst/>
            <a:cxnLst/>
            <a:rect l="l" t="t" r="r" b="b"/>
            <a:pathLst>
              <a:path w="71" h="106" extrusionOk="0">
                <a:moveTo>
                  <a:pt x="70" y="106"/>
                </a:moveTo>
                <a:lnTo>
                  <a:pt x="0" y="1"/>
                </a:lnTo>
                <a:lnTo>
                  <a:pt x="70" y="10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37"/>
          <p:cNvSpPr/>
          <p:nvPr/>
        </p:nvSpPr>
        <p:spPr>
          <a:xfrm>
            <a:off x="2519821" y="2145487"/>
            <a:ext cx="2496" cy="4957"/>
          </a:xfrm>
          <a:custGeom>
            <a:avLst/>
            <a:gdLst/>
            <a:ahLst/>
            <a:cxnLst/>
            <a:rect l="l" t="t" r="r" b="b"/>
            <a:pathLst>
              <a:path w="71" h="141" extrusionOk="0">
                <a:moveTo>
                  <a:pt x="70" y="141"/>
                </a:moveTo>
                <a:lnTo>
                  <a:pt x="0" y="0"/>
                </a:lnTo>
                <a:lnTo>
                  <a:pt x="70" y="141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37"/>
          <p:cNvSpPr/>
          <p:nvPr/>
        </p:nvSpPr>
        <p:spPr>
          <a:xfrm>
            <a:off x="2525973" y="2159058"/>
            <a:ext cx="1266" cy="2496"/>
          </a:xfrm>
          <a:custGeom>
            <a:avLst/>
            <a:gdLst/>
            <a:ahLst/>
            <a:cxnLst/>
            <a:rect l="l" t="t" r="r" b="b"/>
            <a:pathLst>
              <a:path w="36" h="71" extrusionOk="0">
                <a:moveTo>
                  <a:pt x="36" y="70"/>
                </a:moveTo>
                <a:lnTo>
                  <a:pt x="1" y="0"/>
                </a:lnTo>
                <a:lnTo>
                  <a:pt x="36" y="7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37"/>
          <p:cNvSpPr/>
          <p:nvPr/>
        </p:nvSpPr>
        <p:spPr>
          <a:xfrm>
            <a:off x="2529665" y="2166441"/>
            <a:ext cx="35" cy="2496"/>
          </a:xfrm>
          <a:custGeom>
            <a:avLst/>
            <a:gdLst/>
            <a:ahLst/>
            <a:cxnLst/>
            <a:rect l="l" t="t" r="r" b="b"/>
            <a:pathLst>
              <a:path w="1" h="71" extrusionOk="0">
                <a:moveTo>
                  <a:pt x="1" y="70"/>
                </a:moveTo>
                <a:lnTo>
                  <a:pt x="1" y="0"/>
                </a:lnTo>
                <a:lnTo>
                  <a:pt x="1" y="7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37"/>
          <p:cNvSpPr/>
          <p:nvPr/>
        </p:nvSpPr>
        <p:spPr>
          <a:xfrm>
            <a:off x="2511172" y="2130686"/>
            <a:ext cx="3727" cy="6188"/>
          </a:xfrm>
          <a:custGeom>
            <a:avLst/>
            <a:gdLst/>
            <a:ahLst/>
            <a:cxnLst/>
            <a:rect l="l" t="t" r="r" b="b"/>
            <a:pathLst>
              <a:path w="106" h="176" extrusionOk="0">
                <a:moveTo>
                  <a:pt x="106" y="176"/>
                </a:moveTo>
                <a:lnTo>
                  <a:pt x="1" y="1"/>
                </a:lnTo>
                <a:lnTo>
                  <a:pt x="106" y="17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37"/>
          <p:cNvSpPr/>
          <p:nvPr/>
        </p:nvSpPr>
        <p:spPr>
          <a:xfrm>
            <a:off x="2527204" y="2163980"/>
            <a:ext cx="1266" cy="2496"/>
          </a:xfrm>
          <a:custGeom>
            <a:avLst/>
            <a:gdLst/>
            <a:ahLst/>
            <a:cxnLst/>
            <a:rect l="l" t="t" r="r" b="b"/>
            <a:pathLst>
              <a:path w="36" h="71" extrusionOk="0">
                <a:moveTo>
                  <a:pt x="36" y="70"/>
                </a:moveTo>
                <a:lnTo>
                  <a:pt x="1" y="0"/>
                </a:lnTo>
                <a:lnTo>
                  <a:pt x="36" y="7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37"/>
          <p:cNvSpPr/>
          <p:nvPr/>
        </p:nvSpPr>
        <p:spPr>
          <a:xfrm>
            <a:off x="1655770" y="1229688"/>
            <a:ext cx="2290195" cy="1577763"/>
          </a:xfrm>
          <a:custGeom>
            <a:avLst/>
            <a:gdLst/>
            <a:ahLst/>
            <a:cxnLst/>
            <a:rect l="l" t="t" r="r" b="b"/>
            <a:pathLst>
              <a:path w="65141" h="44877" extrusionOk="0">
                <a:moveTo>
                  <a:pt x="20616" y="0"/>
                </a:moveTo>
                <a:lnTo>
                  <a:pt x="15953" y="456"/>
                </a:lnTo>
                <a:lnTo>
                  <a:pt x="11290" y="1368"/>
                </a:lnTo>
                <a:lnTo>
                  <a:pt x="6697" y="2770"/>
                </a:lnTo>
                <a:lnTo>
                  <a:pt x="2174" y="4663"/>
                </a:lnTo>
                <a:lnTo>
                  <a:pt x="1" y="5820"/>
                </a:lnTo>
                <a:lnTo>
                  <a:pt x="2174" y="6346"/>
                </a:lnTo>
                <a:lnTo>
                  <a:pt x="6241" y="7854"/>
                </a:lnTo>
                <a:lnTo>
                  <a:pt x="9852" y="9747"/>
                </a:lnTo>
                <a:lnTo>
                  <a:pt x="13078" y="11991"/>
                </a:lnTo>
                <a:lnTo>
                  <a:pt x="15883" y="14410"/>
                </a:lnTo>
                <a:lnTo>
                  <a:pt x="18302" y="16899"/>
                </a:lnTo>
                <a:lnTo>
                  <a:pt x="20300" y="19353"/>
                </a:lnTo>
                <a:lnTo>
                  <a:pt x="21948" y="21632"/>
                </a:lnTo>
                <a:lnTo>
                  <a:pt x="22614" y="22649"/>
                </a:lnTo>
                <a:lnTo>
                  <a:pt x="22859" y="23034"/>
                </a:lnTo>
                <a:lnTo>
                  <a:pt x="22859" y="23069"/>
                </a:lnTo>
                <a:lnTo>
                  <a:pt x="23070" y="23420"/>
                </a:lnTo>
                <a:lnTo>
                  <a:pt x="23070" y="23455"/>
                </a:lnTo>
                <a:lnTo>
                  <a:pt x="23280" y="23806"/>
                </a:lnTo>
                <a:lnTo>
                  <a:pt x="23876" y="24822"/>
                </a:lnTo>
                <a:lnTo>
                  <a:pt x="24297" y="25594"/>
                </a:lnTo>
                <a:lnTo>
                  <a:pt x="24402" y="25769"/>
                </a:lnTo>
                <a:lnTo>
                  <a:pt x="24402" y="25839"/>
                </a:lnTo>
                <a:lnTo>
                  <a:pt x="24507" y="25979"/>
                </a:lnTo>
                <a:lnTo>
                  <a:pt x="24507" y="26049"/>
                </a:lnTo>
                <a:lnTo>
                  <a:pt x="24577" y="26190"/>
                </a:lnTo>
                <a:lnTo>
                  <a:pt x="24612" y="26225"/>
                </a:lnTo>
                <a:lnTo>
                  <a:pt x="24682" y="26330"/>
                </a:lnTo>
                <a:lnTo>
                  <a:pt x="24682" y="26400"/>
                </a:lnTo>
                <a:lnTo>
                  <a:pt x="24753" y="26470"/>
                </a:lnTo>
                <a:lnTo>
                  <a:pt x="24753" y="26540"/>
                </a:lnTo>
                <a:lnTo>
                  <a:pt x="24788" y="26575"/>
                </a:lnTo>
                <a:lnTo>
                  <a:pt x="24788" y="26610"/>
                </a:lnTo>
                <a:lnTo>
                  <a:pt x="24788" y="26680"/>
                </a:lnTo>
                <a:lnTo>
                  <a:pt x="24788" y="26715"/>
                </a:lnTo>
                <a:lnTo>
                  <a:pt x="30467" y="38215"/>
                </a:lnTo>
                <a:lnTo>
                  <a:pt x="30713" y="38671"/>
                </a:lnTo>
                <a:lnTo>
                  <a:pt x="31554" y="39267"/>
                </a:lnTo>
                <a:lnTo>
                  <a:pt x="32080" y="39372"/>
                </a:lnTo>
                <a:lnTo>
                  <a:pt x="44736" y="41230"/>
                </a:lnTo>
                <a:lnTo>
                  <a:pt x="45052" y="41265"/>
                </a:lnTo>
                <a:lnTo>
                  <a:pt x="45613" y="41546"/>
                </a:lnTo>
                <a:lnTo>
                  <a:pt x="46244" y="42142"/>
                </a:lnTo>
                <a:lnTo>
                  <a:pt x="46594" y="43228"/>
                </a:lnTo>
                <a:lnTo>
                  <a:pt x="46419" y="44105"/>
                </a:lnTo>
                <a:lnTo>
                  <a:pt x="46139" y="44631"/>
                </a:lnTo>
                <a:lnTo>
                  <a:pt x="45928" y="44876"/>
                </a:lnTo>
                <a:lnTo>
                  <a:pt x="46349" y="44666"/>
                </a:lnTo>
                <a:lnTo>
                  <a:pt x="49224" y="43088"/>
                </a:lnTo>
                <a:lnTo>
                  <a:pt x="51923" y="41335"/>
                </a:lnTo>
                <a:lnTo>
                  <a:pt x="55009" y="38951"/>
                </a:lnTo>
                <a:lnTo>
                  <a:pt x="58199" y="35936"/>
                </a:lnTo>
                <a:lnTo>
                  <a:pt x="60548" y="33201"/>
                </a:lnTo>
                <a:lnTo>
                  <a:pt x="62020" y="31203"/>
                </a:lnTo>
                <a:lnTo>
                  <a:pt x="63388" y="29029"/>
                </a:lnTo>
                <a:lnTo>
                  <a:pt x="64615" y="26645"/>
                </a:lnTo>
                <a:lnTo>
                  <a:pt x="65141" y="25418"/>
                </a:lnTo>
                <a:lnTo>
                  <a:pt x="63949" y="23245"/>
                </a:lnTo>
                <a:lnTo>
                  <a:pt x="61249" y="19178"/>
                </a:lnTo>
                <a:lnTo>
                  <a:pt x="58164" y="15461"/>
                </a:lnTo>
                <a:lnTo>
                  <a:pt x="54798" y="12131"/>
                </a:lnTo>
                <a:lnTo>
                  <a:pt x="51152" y="9186"/>
                </a:lnTo>
                <a:lnTo>
                  <a:pt x="47260" y="6626"/>
                </a:lnTo>
                <a:lnTo>
                  <a:pt x="43159" y="4453"/>
                </a:lnTo>
                <a:lnTo>
                  <a:pt x="38846" y="2700"/>
                </a:lnTo>
                <a:lnTo>
                  <a:pt x="34429" y="1368"/>
                </a:lnTo>
                <a:lnTo>
                  <a:pt x="29906" y="491"/>
                </a:lnTo>
                <a:lnTo>
                  <a:pt x="252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37"/>
          <p:cNvSpPr/>
          <p:nvPr/>
        </p:nvSpPr>
        <p:spPr>
          <a:xfrm>
            <a:off x="2896984" y="2124534"/>
            <a:ext cx="1247423" cy="2062163"/>
          </a:xfrm>
          <a:custGeom>
            <a:avLst/>
            <a:gdLst/>
            <a:ahLst/>
            <a:cxnLst/>
            <a:rect l="l" t="t" r="r" b="b"/>
            <a:pathLst>
              <a:path w="35481" h="58655" extrusionOk="0">
                <a:moveTo>
                  <a:pt x="29976" y="0"/>
                </a:moveTo>
                <a:lnTo>
                  <a:pt x="29415" y="1227"/>
                </a:lnTo>
                <a:lnTo>
                  <a:pt x="28188" y="3611"/>
                </a:lnTo>
                <a:lnTo>
                  <a:pt x="26821" y="5785"/>
                </a:lnTo>
                <a:lnTo>
                  <a:pt x="25348" y="7784"/>
                </a:lnTo>
                <a:lnTo>
                  <a:pt x="22999" y="10518"/>
                </a:lnTo>
                <a:lnTo>
                  <a:pt x="19809" y="13533"/>
                </a:lnTo>
                <a:lnTo>
                  <a:pt x="16723" y="15917"/>
                </a:lnTo>
                <a:lnTo>
                  <a:pt x="14024" y="17670"/>
                </a:lnTo>
                <a:lnTo>
                  <a:pt x="11149" y="19248"/>
                </a:lnTo>
                <a:lnTo>
                  <a:pt x="10728" y="19458"/>
                </a:lnTo>
                <a:lnTo>
                  <a:pt x="1543" y="28398"/>
                </a:lnTo>
                <a:lnTo>
                  <a:pt x="1192" y="28784"/>
                </a:lnTo>
                <a:lnTo>
                  <a:pt x="877" y="29766"/>
                </a:lnTo>
                <a:lnTo>
                  <a:pt x="947" y="30292"/>
                </a:lnTo>
                <a:lnTo>
                  <a:pt x="3121" y="42878"/>
                </a:lnTo>
                <a:lnTo>
                  <a:pt x="3156" y="43229"/>
                </a:lnTo>
                <a:lnTo>
                  <a:pt x="3086" y="43825"/>
                </a:lnTo>
                <a:lnTo>
                  <a:pt x="2700" y="44596"/>
                </a:lnTo>
                <a:lnTo>
                  <a:pt x="1753" y="45262"/>
                </a:lnTo>
                <a:lnTo>
                  <a:pt x="912" y="45402"/>
                </a:lnTo>
                <a:lnTo>
                  <a:pt x="281" y="45297"/>
                </a:lnTo>
                <a:lnTo>
                  <a:pt x="0" y="45157"/>
                </a:lnTo>
                <a:lnTo>
                  <a:pt x="211" y="45437"/>
                </a:lnTo>
                <a:lnTo>
                  <a:pt x="2735" y="48312"/>
                </a:lnTo>
                <a:lnTo>
                  <a:pt x="6206" y="51538"/>
                </a:lnTo>
                <a:lnTo>
                  <a:pt x="9151" y="53781"/>
                </a:lnTo>
                <a:lnTo>
                  <a:pt x="12587" y="55955"/>
                </a:lnTo>
                <a:lnTo>
                  <a:pt x="16548" y="57883"/>
                </a:lnTo>
                <a:lnTo>
                  <a:pt x="18687" y="58655"/>
                </a:lnTo>
                <a:lnTo>
                  <a:pt x="20264" y="57287"/>
                </a:lnTo>
                <a:lnTo>
                  <a:pt x="23174" y="54342"/>
                </a:lnTo>
                <a:lnTo>
                  <a:pt x="25769" y="51187"/>
                </a:lnTo>
                <a:lnTo>
                  <a:pt x="28083" y="47856"/>
                </a:lnTo>
                <a:lnTo>
                  <a:pt x="30081" y="44386"/>
                </a:lnTo>
                <a:lnTo>
                  <a:pt x="31764" y="40774"/>
                </a:lnTo>
                <a:lnTo>
                  <a:pt x="33166" y="37058"/>
                </a:lnTo>
                <a:lnTo>
                  <a:pt x="34218" y="33237"/>
                </a:lnTo>
                <a:lnTo>
                  <a:pt x="34954" y="29345"/>
                </a:lnTo>
                <a:lnTo>
                  <a:pt x="35375" y="25418"/>
                </a:lnTo>
                <a:lnTo>
                  <a:pt x="35480" y="21422"/>
                </a:lnTo>
                <a:lnTo>
                  <a:pt x="35235" y="17460"/>
                </a:lnTo>
                <a:lnTo>
                  <a:pt x="34674" y="13463"/>
                </a:lnTo>
                <a:lnTo>
                  <a:pt x="33762" y="9536"/>
                </a:lnTo>
                <a:lnTo>
                  <a:pt x="32500" y="5645"/>
                </a:lnTo>
                <a:lnTo>
                  <a:pt x="30922" y="1858"/>
                </a:lnTo>
                <a:lnTo>
                  <a:pt x="299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37"/>
          <p:cNvSpPr/>
          <p:nvPr/>
        </p:nvSpPr>
        <p:spPr>
          <a:xfrm>
            <a:off x="1838199" y="3495157"/>
            <a:ext cx="1715791" cy="1093363"/>
          </a:xfrm>
          <a:custGeom>
            <a:avLst/>
            <a:gdLst/>
            <a:ahLst/>
            <a:cxnLst/>
            <a:rect l="l" t="t" r="r" b="b"/>
            <a:pathLst>
              <a:path w="48803" h="31099" extrusionOk="0">
                <a:moveTo>
                  <a:pt x="17285" y="0"/>
                </a:moveTo>
                <a:lnTo>
                  <a:pt x="16794" y="211"/>
                </a:lnTo>
                <a:lnTo>
                  <a:pt x="5470" y="6171"/>
                </a:lnTo>
                <a:lnTo>
                  <a:pt x="5154" y="6311"/>
                </a:lnTo>
                <a:lnTo>
                  <a:pt x="4558" y="6416"/>
                </a:lnTo>
                <a:lnTo>
                  <a:pt x="3717" y="6276"/>
                </a:lnTo>
                <a:lnTo>
                  <a:pt x="2770" y="5610"/>
                </a:lnTo>
                <a:lnTo>
                  <a:pt x="2385" y="4839"/>
                </a:lnTo>
                <a:lnTo>
                  <a:pt x="2314" y="4243"/>
                </a:lnTo>
                <a:lnTo>
                  <a:pt x="2350" y="3892"/>
                </a:lnTo>
                <a:lnTo>
                  <a:pt x="2209" y="4278"/>
                </a:lnTo>
                <a:lnTo>
                  <a:pt x="1403" y="7012"/>
                </a:lnTo>
                <a:lnTo>
                  <a:pt x="772" y="9747"/>
                </a:lnTo>
                <a:lnTo>
                  <a:pt x="246" y="13113"/>
                </a:lnTo>
                <a:lnTo>
                  <a:pt x="1" y="17039"/>
                </a:lnTo>
                <a:lnTo>
                  <a:pt x="106" y="21352"/>
                </a:lnTo>
                <a:lnTo>
                  <a:pt x="597" y="24752"/>
                </a:lnTo>
                <a:lnTo>
                  <a:pt x="1122" y="27066"/>
                </a:lnTo>
                <a:lnTo>
                  <a:pt x="1438" y="28223"/>
                </a:lnTo>
                <a:lnTo>
                  <a:pt x="2981" y="28784"/>
                </a:lnTo>
                <a:lnTo>
                  <a:pt x="6031" y="29661"/>
                </a:lnTo>
                <a:lnTo>
                  <a:pt x="9151" y="30327"/>
                </a:lnTo>
                <a:lnTo>
                  <a:pt x="12271" y="30783"/>
                </a:lnTo>
                <a:lnTo>
                  <a:pt x="15392" y="31063"/>
                </a:lnTo>
                <a:lnTo>
                  <a:pt x="18512" y="31098"/>
                </a:lnTo>
                <a:lnTo>
                  <a:pt x="21632" y="30958"/>
                </a:lnTo>
                <a:lnTo>
                  <a:pt x="24752" y="30607"/>
                </a:lnTo>
                <a:lnTo>
                  <a:pt x="27802" y="30046"/>
                </a:lnTo>
                <a:lnTo>
                  <a:pt x="30853" y="29310"/>
                </a:lnTo>
                <a:lnTo>
                  <a:pt x="33833" y="28328"/>
                </a:lnTo>
                <a:lnTo>
                  <a:pt x="36742" y="27206"/>
                </a:lnTo>
                <a:lnTo>
                  <a:pt x="39582" y="25874"/>
                </a:lnTo>
                <a:lnTo>
                  <a:pt x="42352" y="24332"/>
                </a:lnTo>
                <a:lnTo>
                  <a:pt x="45016" y="22614"/>
                </a:lnTo>
                <a:lnTo>
                  <a:pt x="47576" y="20685"/>
                </a:lnTo>
                <a:lnTo>
                  <a:pt x="48803" y="19669"/>
                </a:lnTo>
                <a:lnTo>
                  <a:pt x="46664" y="18897"/>
                </a:lnTo>
                <a:lnTo>
                  <a:pt x="42703" y="16969"/>
                </a:lnTo>
                <a:lnTo>
                  <a:pt x="39267" y="14795"/>
                </a:lnTo>
                <a:lnTo>
                  <a:pt x="36322" y="12552"/>
                </a:lnTo>
                <a:lnTo>
                  <a:pt x="32851" y="9326"/>
                </a:lnTo>
                <a:lnTo>
                  <a:pt x="30327" y="6451"/>
                </a:lnTo>
                <a:lnTo>
                  <a:pt x="30116" y="6171"/>
                </a:lnTo>
                <a:lnTo>
                  <a:pt x="18792" y="211"/>
                </a:lnTo>
                <a:lnTo>
                  <a:pt x="1830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37"/>
          <p:cNvSpPr/>
          <p:nvPr/>
        </p:nvSpPr>
        <p:spPr>
          <a:xfrm>
            <a:off x="783140" y="2596619"/>
            <a:ext cx="1215360" cy="1890841"/>
          </a:xfrm>
          <a:custGeom>
            <a:avLst/>
            <a:gdLst/>
            <a:ahLst/>
            <a:cxnLst/>
            <a:rect l="l" t="t" r="r" b="b"/>
            <a:pathLst>
              <a:path w="34569" h="53782" extrusionOk="0">
                <a:moveTo>
                  <a:pt x="12130" y="0"/>
                </a:moveTo>
                <a:lnTo>
                  <a:pt x="7643" y="210"/>
                </a:lnTo>
                <a:lnTo>
                  <a:pt x="4102" y="806"/>
                </a:lnTo>
                <a:lnTo>
                  <a:pt x="1718" y="1402"/>
                </a:lnTo>
                <a:lnTo>
                  <a:pt x="526" y="1788"/>
                </a:lnTo>
                <a:lnTo>
                  <a:pt x="245" y="3892"/>
                </a:lnTo>
                <a:lnTo>
                  <a:pt x="0" y="8099"/>
                </a:lnTo>
                <a:lnTo>
                  <a:pt x="105" y="12236"/>
                </a:lnTo>
                <a:lnTo>
                  <a:pt x="561" y="16303"/>
                </a:lnTo>
                <a:lnTo>
                  <a:pt x="1367" y="20299"/>
                </a:lnTo>
                <a:lnTo>
                  <a:pt x="2489" y="24191"/>
                </a:lnTo>
                <a:lnTo>
                  <a:pt x="3962" y="27942"/>
                </a:lnTo>
                <a:lnTo>
                  <a:pt x="5715" y="31554"/>
                </a:lnTo>
                <a:lnTo>
                  <a:pt x="7783" y="35024"/>
                </a:lnTo>
                <a:lnTo>
                  <a:pt x="10132" y="38285"/>
                </a:lnTo>
                <a:lnTo>
                  <a:pt x="12726" y="41370"/>
                </a:lnTo>
                <a:lnTo>
                  <a:pt x="15601" y="44210"/>
                </a:lnTo>
                <a:lnTo>
                  <a:pt x="18722" y="46839"/>
                </a:lnTo>
                <a:lnTo>
                  <a:pt x="22087" y="49188"/>
                </a:lnTo>
                <a:lnTo>
                  <a:pt x="25663" y="51257"/>
                </a:lnTo>
                <a:lnTo>
                  <a:pt x="29450" y="53045"/>
                </a:lnTo>
                <a:lnTo>
                  <a:pt x="31448" y="53781"/>
                </a:lnTo>
                <a:lnTo>
                  <a:pt x="31132" y="52624"/>
                </a:lnTo>
                <a:lnTo>
                  <a:pt x="30607" y="50310"/>
                </a:lnTo>
                <a:lnTo>
                  <a:pt x="30116" y="46910"/>
                </a:lnTo>
                <a:lnTo>
                  <a:pt x="30011" y="42597"/>
                </a:lnTo>
                <a:lnTo>
                  <a:pt x="30256" y="38706"/>
                </a:lnTo>
                <a:lnTo>
                  <a:pt x="30782" y="35305"/>
                </a:lnTo>
                <a:lnTo>
                  <a:pt x="31413" y="32570"/>
                </a:lnTo>
                <a:lnTo>
                  <a:pt x="32219" y="29836"/>
                </a:lnTo>
                <a:lnTo>
                  <a:pt x="32360" y="29450"/>
                </a:lnTo>
                <a:lnTo>
                  <a:pt x="34533" y="16864"/>
                </a:lnTo>
                <a:lnTo>
                  <a:pt x="34568" y="16338"/>
                </a:lnTo>
                <a:lnTo>
                  <a:pt x="34253" y="15356"/>
                </a:lnTo>
                <a:lnTo>
                  <a:pt x="33902" y="14970"/>
                </a:lnTo>
                <a:lnTo>
                  <a:pt x="24752" y="6030"/>
                </a:lnTo>
                <a:lnTo>
                  <a:pt x="24541" y="5785"/>
                </a:lnTo>
                <a:lnTo>
                  <a:pt x="24226" y="5259"/>
                </a:lnTo>
                <a:lnTo>
                  <a:pt x="24086" y="4383"/>
                </a:lnTo>
                <a:lnTo>
                  <a:pt x="24436" y="3296"/>
                </a:lnTo>
                <a:lnTo>
                  <a:pt x="25067" y="2700"/>
                </a:lnTo>
                <a:lnTo>
                  <a:pt x="25628" y="2419"/>
                </a:lnTo>
                <a:lnTo>
                  <a:pt x="25944" y="2384"/>
                </a:lnTo>
                <a:lnTo>
                  <a:pt x="25558" y="2209"/>
                </a:lnTo>
                <a:lnTo>
                  <a:pt x="22648" y="1367"/>
                </a:lnTo>
                <a:lnTo>
                  <a:pt x="19773" y="736"/>
                </a:lnTo>
                <a:lnTo>
                  <a:pt x="16232" y="210"/>
                </a:lnTo>
                <a:lnTo>
                  <a:pt x="1213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37"/>
          <p:cNvSpPr/>
          <p:nvPr/>
        </p:nvSpPr>
        <p:spPr>
          <a:xfrm>
            <a:off x="801598" y="1435531"/>
            <a:ext cx="1729362" cy="1244962"/>
          </a:xfrm>
          <a:custGeom>
            <a:avLst/>
            <a:gdLst/>
            <a:ahLst/>
            <a:cxnLst/>
            <a:rect l="l" t="t" r="r" b="b"/>
            <a:pathLst>
              <a:path w="49189" h="35411" extrusionOk="0">
                <a:moveTo>
                  <a:pt x="24402" y="0"/>
                </a:moveTo>
                <a:lnTo>
                  <a:pt x="21948" y="1403"/>
                </a:lnTo>
                <a:lnTo>
                  <a:pt x="17425" y="4593"/>
                </a:lnTo>
                <a:lnTo>
                  <a:pt x="13358" y="8274"/>
                </a:lnTo>
                <a:lnTo>
                  <a:pt x="9712" y="12341"/>
                </a:lnTo>
                <a:lnTo>
                  <a:pt x="6592" y="16829"/>
                </a:lnTo>
                <a:lnTo>
                  <a:pt x="3998" y="21632"/>
                </a:lnTo>
                <a:lnTo>
                  <a:pt x="1929" y="26715"/>
                </a:lnTo>
                <a:lnTo>
                  <a:pt x="457" y="32079"/>
                </a:lnTo>
                <a:lnTo>
                  <a:pt x="1" y="34814"/>
                </a:lnTo>
                <a:lnTo>
                  <a:pt x="1193" y="34428"/>
                </a:lnTo>
                <a:lnTo>
                  <a:pt x="3612" y="33832"/>
                </a:lnTo>
                <a:lnTo>
                  <a:pt x="7118" y="33236"/>
                </a:lnTo>
                <a:lnTo>
                  <a:pt x="11605" y="33026"/>
                </a:lnTo>
                <a:lnTo>
                  <a:pt x="15707" y="33236"/>
                </a:lnTo>
                <a:lnTo>
                  <a:pt x="19248" y="33762"/>
                </a:lnTo>
                <a:lnTo>
                  <a:pt x="22158" y="34393"/>
                </a:lnTo>
                <a:lnTo>
                  <a:pt x="25033" y="35235"/>
                </a:lnTo>
                <a:lnTo>
                  <a:pt x="25419" y="35410"/>
                </a:lnTo>
                <a:lnTo>
                  <a:pt x="38075" y="33552"/>
                </a:lnTo>
                <a:lnTo>
                  <a:pt x="38601" y="33447"/>
                </a:lnTo>
                <a:lnTo>
                  <a:pt x="39407" y="32851"/>
                </a:lnTo>
                <a:lnTo>
                  <a:pt x="39688" y="32395"/>
                </a:lnTo>
                <a:lnTo>
                  <a:pt x="45367" y="20896"/>
                </a:lnTo>
                <a:lnTo>
                  <a:pt x="45508" y="20615"/>
                </a:lnTo>
                <a:lnTo>
                  <a:pt x="45928" y="20159"/>
                </a:lnTo>
                <a:lnTo>
                  <a:pt x="46700" y="19774"/>
                </a:lnTo>
                <a:lnTo>
                  <a:pt x="47857" y="19774"/>
                </a:lnTo>
                <a:lnTo>
                  <a:pt x="48628" y="20159"/>
                </a:lnTo>
                <a:lnTo>
                  <a:pt x="49049" y="20615"/>
                </a:lnTo>
                <a:lnTo>
                  <a:pt x="49189" y="20896"/>
                </a:lnTo>
                <a:lnTo>
                  <a:pt x="49189" y="20860"/>
                </a:lnTo>
                <a:lnTo>
                  <a:pt x="49189" y="20790"/>
                </a:lnTo>
                <a:lnTo>
                  <a:pt x="49189" y="20755"/>
                </a:lnTo>
                <a:lnTo>
                  <a:pt x="49154" y="20720"/>
                </a:lnTo>
                <a:lnTo>
                  <a:pt x="49154" y="20650"/>
                </a:lnTo>
                <a:lnTo>
                  <a:pt x="49119" y="20580"/>
                </a:lnTo>
                <a:lnTo>
                  <a:pt x="49084" y="20510"/>
                </a:lnTo>
                <a:lnTo>
                  <a:pt x="49013" y="20405"/>
                </a:lnTo>
                <a:lnTo>
                  <a:pt x="48978" y="20370"/>
                </a:lnTo>
                <a:lnTo>
                  <a:pt x="48908" y="20229"/>
                </a:lnTo>
                <a:lnTo>
                  <a:pt x="48908" y="20159"/>
                </a:lnTo>
                <a:lnTo>
                  <a:pt x="48803" y="20019"/>
                </a:lnTo>
                <a:lnTo>
                  <a:pt x="48803" y="19949"/>
                </a:lnTo>
                <a:lnTo>
                  <a:pt x="48698" y="19774"/>
                </a:lnTo>
                <a:lnTo>
                  <a:pt x="48277" y="19002"/>
                </a:lnTo>
                <a:lnTo>
                  <a:pt x="47681" y="17986"/>
                </a:lnTo>
                <a:lnTo>
                  <a:pt x="47471" y="17635"/>
                </a:lnTo>
                <a:lnTo>
                  <a:pt x="47471" y="17600"/>
                </a:lnTo>
                <a:lnTo>
                  <a:pt x="47261" y="17249"/>
                </a:lnTo>
                <a:lnTo>
                  <a:pt x="47261" y="17214"/>
                </a:lnTo>
                <a:lnTo>
                  <a:pt x="47015" y="16829"/>
                </a:lnTo>
                <a:lnTo>
                  <a:pt x="46349" y="15812"/>
                </a:lnTo>
                <a:lnTo>
                  <a:pt x="44736" y="13533"/>
                </a:lnTo>
                <a:lnTo>
                  <a:pt x="42703" y="11079"/>
                </a:lnTo>
                <a:lnTo>
                  <a:pt x="40284" y="8590"/>
                </a:lnTo>
                <a:lnTo>
                  <a:pt x="37479" y="6171"/>
                </a:lnTo>
                <a:lnTo>
                  <a:pt x="34254" y="3927"/>
                </a:lnTo>
                <a:lnTo>
                  <a:pt x="30643" y="2034"/>
                </a:lnTo>
                <a:lnTo>
                  <a:pt x="26576" y="526"/>
                </a:lnTo>
                <a:lnTo>
                  <a:pt x="2440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37"/>
          <p:cNvSpPr txBox="1"/>
          <p:nvPr/>
        </p:nvSpPr>
        <p:spPr>
          <a:xfrm>
            <a:off x="6817500" y="2013150"/>
            <a:ext cx="1873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Veracity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1" name="Google Shape;1241;p37"/>
          <p:cNvSpPr txBox="1"/>
          <p:nvPr/>
        </p:nvSpPr>
        <p:spPr>
          <a:xfrm>
            <a:off x="4705350" y="1403550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Volume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2" name="Google Shape;1242;p37"/>
          <p:cNvSpPr txBox="1"/>
          <p:nvPr/>
        </p:nvSpPr>
        <p:spPr>
          <a:xfrm>
            <a:off x="4705350" y="3873175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Variety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3" name="Google Shape;1243;p37"/>
          <p:cNvSpPr txBox="1"/>
          <p:nvPr/>
        </p:nvSpPr>
        <p:spPr>
          <a:xfrm>
            <a:off x="6817500" y="230025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planet where we live on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44" name="Google Shape;1244;p37"/>
          <p:cNvSpPr txBox="1"/>
          <p:nvPr/>
        </p:nvSpPr>
        <p:spPr>
          <a:xfrm>
            <a:off x="4705350" y="1690638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45" name="Google Shape;1245;p37"/>
          <p:cNvSpPr txBox="1"/>
          <p:nvPr/>
        </p:nvSpPr>
        <p:spPr>
          <a:xfrm>
            <a:off x="4705350" y="416027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Despite being red, Mars is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46" name="Google Shape;1246;p37"/>
          <p:cNvSpPr txBox="1"/>
          <p:nvPr/>
        </p:nvSpPr>
        <p:spPr>
          <a:xfrm>
            <a:off x="6817500" y="3247963"/>
            <a:ext cx="1873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Value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7" name="Google Shape;1247;p37"/>
          <p:cNvSpPr txBox="1"/>
          <p:nvPr/>
        </p:nvSpPr>
        <p:spPr>
          <a:xfrm>
            <a:off x="4705350" y="2638363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Velocity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8" name="Google Shape;1248;p37"/>
          <p:cNvSpPr txBox="1"/>
          <p:nvPr/>
        </p:nvSpPr>
        <p:spPr>
          <a:xfrm>
            <a:off x="6817500" y="3535063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Mercury is the closest planet to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49" name="Google Shape;1249;p37"/>
          <p:cNvSpPr txBox="1"/>
          <p:nvPr/>
        </p:nvSpPr>
        <p:spPr>
          <a:xfrm>
            <a:off x="4705350" y="2925463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Venus is the second planet from the Sun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250" name="Google Shape;1250;p37"/>
          <p:cNvCxnSpPr/>
          <p:nvPr/>
        </p:nvCxnSpPr>
        <p:spPr>
          <a:xfrm>
            <a:off x="4647075" y="3607550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1" name="Google Shape;1251;p37"/>
          <p:cNvSpPr/>
          <p:nvPr/>
        </p:nvSpPr>
        <p:spPr>
          <a:xfrm>
            <a:off x="1189594" y="3223057"/>
            <a:ext cx="402462" cy="402812"/>
          </a:xfrm>
          <a:custGeom>
            <a:avLst/>
            <a:gdLst/>
            <a:ahLst/>
            <a:cxnLst/>
            <a:rect l="l" t="t" r="r" b="b"/>
            <a:pathLst>
              <a:path w="12666" h="12677" extrusionOk="0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2" name="Google Shape;1252;p37"/>
          <p:cNvGrpSpPr/>
          <p:nvPr/>
        </p:nvGrpSpPr>
        <p:grpSpPr>
          <a:xfrm>
            <a:off x="2826039" y="1779445"/>
            <a:ext cx="394455" cy="394201"/>
            <a:chOff x="-61351725" y="3372400"/>
            <a:chExt cx="310350" cy="310150"/>
          </a:xfrm>
        </p:grpSpPr>
        <p:sp>
          <p:nvSpPr>
            <p:cNvPr id="1253" name="Google Shape;1253;p37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7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7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6" name="Google Shape;1256;p37"/>
          <p:cNvSpPr txBox="1"/>
          <p:nvPr/>
        </p:nvSpPr>
        <p:spPr>
          <a:xfrm>
            <a:off x="1991675" y="2781588"/>
            <a:ext cx="9150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 Vs of Big Data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57" name="Google Shape;1257;p37"/>
          <p:cNvSpPr txBox="1"/>
          <p:nvPr/>
        </p:nvSpPr>
        <p:spPr>
          <a:xfrm>
            <a:off x="4705350" y="1124663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58" name="Google Shape;1258;p37"/>
          <p:cNvSpPr txBox="1"/>
          <p:nvPr/>
        </p:nvSpPr>
        <p:spPr>
          <a:xfrm>
            <a:off x="4705350" y="2359475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59" name="Google Shape;1259;p37"/>
          <p:cNvSpPr txBox="1"/>
          <p:nvPr/>
        </p:nvSpPr>
        <p:spPr>
          <a:xfrm>
            <a:off x="4705350" y="3594288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60" name="Google Shape;1260;p37"/>
          <p:cNvSpPr txBox="1"/>
          <p:nvPr/>
        </p:nvSpPr>
        <p:spPr>
          <a:xfrm>
            <a:off x="6819000" y="1734263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61" name="Google Shape;1261;p37"/>
          <p:cNvSpPr txBox="1"/>
          <p:nvPr/>
        </p:nvSpPr>
        <p:spPr>
          <a:xfrm>
            <a:off x="6819000" y="2969075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262" name="Google Shape;1262;p37"/>
          <p:cNvCxnSpPr/>
          <p:nvPr/>
        </p:nvCxnSpPr>
        <p:spPr>
          <a:xfrm>
            <a:off x="4647075" y="2380500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3" name="Google Shape;1263;p37"/>
          <p:cNvCxnSpPr/>
          <p:nvPr/>
        </p:nvCxnSpPr>
        <p:spPr>
          <a:xfrm>
            <a:off x="4647075" y="1153450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4" name="Google Shape;1264;p37"/>
          <p:cNvCxnSpPr/>
          <p:nvPr/>
        </p:nvCxnSpPr>
        <p:spPr>
          <a:xfrm>
            <a:off x="6757925" y="2990100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5" name="Google Shape;1265;p37"/>
          <p:cNvCxnSpPr/>
          <p:nvPr/>
        </p:nvCxnSpPr>
        <p:spPr>
          <a:xfrm>
            <a:off x="6757925" y="1763050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6" name="Google Shape;1266;p37"/>
          <p:cNvGrpSpPr/>
          <p:nvPr/>
        </p:nvGrpSpPr>
        <p:grpSpPr>
          <a:xfrm>
            <a:off x="3412367" y="3144170"/>
            <a:ext cx="339253" cy="339253"/>
            <a:chOff x="3271200" y="1435075"/>
            <a:chExt cx="481825" cy="481825"/>
          </a:xfrm>
        </p:grpSpPr>
        <p:sp>
          <p:nvSpPr>
            <p:cNvPr id="1267" name="Google Shape;1267;p37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69" name="Google Shape;1269;p37"/>
          <p:cNvGrpSpPr/>
          <p:nvPr/>
        </p:nvGrpSpPr>
        <p:grpSpPr>
          <a:xfrm>
            <a:off x="2272697" y="3907836"/>
            <a:ext cx="350079" cy="350079"/>
            <a:chOff x="3497300" y="3227275"/>
            <a:chExt cx="296175" cy="296175"/>
          </a:xfrm>
        </p:grpSpPr>
        <p:sp>
          <p:nvSpPr>
            <p:cNvPr id="1270" name="Google Shape;1270;p37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7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7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" name="Google Shape;1278;p37"/>
          <p:cNvGrpSpPr/>
          <p:nvPr/>
        </p:nvGrpSpPr>
        <p:grpSpPr>
          <a:xfrm>
            <a:off x="1490378" y="1934914"/>
            <a:ext cx="351786" cy="326274"/>
            <a:chOff x="-62511900" y="4129100"/>
            <a:chExt cx="304050" cy="282000"/>
          </a:xfrm>
        </p:grpSpPr>
        <p:sp>
          <p:nvSpPr>
            <p:cNvPr id="1279" name="Google Shape;1279;p37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9" name="Google Shape;1289;p38"/>
          <p:cNvSpPr txBox="1"/>
          <p:nvPr/>
        </p:nvSpPr>
        <p:spPr>
          <a:xfrm>
            <a:off x="3855704" y="1784940"/>
            <a:ext cx="802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0" name="Google Shape;1290;p38"/>
          <p:cNvSpPr txBox="1"/>
          <p:nvPr/>
        </p:nvSpPr>
        <p:spPr>
          <a:xfrm>
            <a:off x="5756915" y="1784933"/>
            <a:ext cx="802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1" name="Google Shape;1291;p38"/>
          <p:cNvSpPr txBox="1"/>
          <p:nvPr/>
        </p:nvSpPr>
        <p:spPr>
          <a:xfrm>
            <a:off x="7657119" y="1784940"/>
            <a:ext cx="802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2" name="Google Shape;1292;p38"/>
          <p:cNvSpPr txBox="1"/>
          <p:nvPr/>
        </p:nvSpPr>
        <p:spPr>
          <a:xfrm>
            <a:off x="457200" y="4168375"/>
            <a:ext cx="27837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planet composed mostly of hydrogen and helium, and has rings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3" name="Google Shape;1293;p38"/>
          <p:cNvSpPr/>
          <p:nvPr/>
        </p:nvSpPr>
        <p:spPr>
          <a:xfrm>
            <a:off x="457200" y="3925799"/>
            <a:ext cx="2673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4" name="Google Shape;1294;p38"/>
          <p:cNvSpPr txBox="1"/>
          <p:nvPr/>
        </p:nvSpPr>
        <p:spPr>
          <a:xfrm>
            <a:off x="457200" y="1597500"/>
            <a:ext cx="27837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its reddish cast, it’s actually an incredibly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5" name="Google Shape;1295;p38"/>
          <p:cNvSpPr/>
          <p:nvPr/>
        </p:nvSpPr>
        <p:spPr>
          <a:xfrm>
            <a:off x="457200" y="1354933"/>
            <a:ext cx="2673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6" name="Google Shape;1296;p38"/>
          <p:cNvSpPr txBox="1"/>
          <p:nvPr/>
        </p:nvSpPr>
        <p:spPr>
          <a:xfrm>
            <a:off x="457200" y="2882937"/>
            <a:ext cx="27837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7" name="Google Shape;1297;p38"/>
          <p:cNvSpPr/>
          <p:nvPr/>
        </p:nvSpPr>
        <p:spPr>
          <a:xfrm>
            <a:off x="457200" y="2640367"/>
            <a:ext cx="2673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8" name="Google Shape;1298;p38"/>
          <p:cNvSpPr/>
          <p:nvPr/>
        </p:nvSpPr>
        <p:spPr>
          <a:xfrm>
            <a:off x="3693476" y="4590017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38"/>
          <p:cNvSpPr/>
          <p:nvPr/>
        </p:nvSpPr>
        <p:spPr>
          <a:xfrm>
            <a:off x="3693476" y="4430140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38"/>
          <p:cNvSpPr/>
          <p:nvPr/>
        </p:nvSpPr>
        <p:spPr>
          <a:xfrm>
            <a:off x="3693476" y="4270263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38"/>
          <p:cNvSpPr/>
          <p:nvPr/>
        </p:nvSpPr>
        <p:spPr>
          <a:xfrm>
            <a:off x="3693476" y="4110386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38"/>
          <p:cNvSpPr/>
          <p:nvPr/>
        </p:nvSpPr>
        <p:spPr>
          <a:xfrm>
            <a:off x="3693476" y="3950510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38"/>
          <p:cNvSpPr/>
          <p:nvPr/>
        </p:nvSpPr>
        <p:spPr>
          <a:xfrm>
            <a:off x="3693476" y="3790633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8"/>
          <p:cNvSpPr/>
          <p:nvPr/>
        </p:nvSpPr>
        <p:spPr>
          <a:xfrm>
            <a:off x="3693476" y="3630756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38"/>
          <p:cNvSpPr/>
          <p:nvPr/>
        </p:nvSpPr>
        <p:spPr>
          <a:xfrm>
            <a:off x="3693476" y="3470879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38"/>
          <p:cNvSpPr/>
          <p:nvPr/>
        </p:nvSpPr>
        <p:spPr>
          <a:xfrm>
            <a:off x="3693476" y="3311002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38"/>
          <p:cNvSpPr/>
          <p:nvPr/>
        </p:nvSpPr>
        <p:spPr>
          <a:xfrm>
            <a:off x="3693476" y="3151125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38"/>
          <p:cNvSpPr/>
          <p:nvPr/>
        </p:nvSpPr>
        <p:spPr>
          <a:xfrm>
            <a:off x="5680798" y="4590017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38"/>
          <p:cNvSpPr/>
          <p:nvPr/>
        </p:nvSpPr>
        <p:spPr>
          <a:xfrm>
            <a:off x="5680798" y="4430140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38"/>
          <p:cNvSpPr/>
          <p:nvPr/>
        </p:nvSpPr>
        <p:spPr>
          <a:xfrm>
            <a:off x="5680798" y="4270263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38"/>
          <p:cNvSpPr/>
          <p:nvPr/>
        </p:nvSpPr>
        <p:spPr>
          <a:xfrm>
            <a:off x="5680798" y="4110386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38"/>
          <p:cNvSpPr/>
          <p:nvPr/>
        </p:nvSpPr>
        <p:spPr>
          <a:xfrm>
            <a:off x="5680798" y="3950510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38"/>
          <p:cNvSpPr/>
          <p:nvPr/>
        </p:nvSpPr>
        <p:spPr>
          <a:xfrm>
            <a:off x="5680798" y="3790633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38"/>
          <p:cNvSpPr/>
          <p:nvPr/>
        </p:nvSpPr>
        <p:spPr>
          <a:xfrm>
            <a:off x="5680798" y="3630756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38"/>
          <p:cNvSpPr/>
          <p:nvPr/>
        </p:nvSpPr>
        <p:spPr>
          <a:xfrm>
            <a:off x="5680798" y="3470879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38"/>
          <p:cNvSpPr/>
          <p:nvPr/>
        </p:nvSpPr>
        <p:spPr>
          <a:xfrm>
            <a:off x="5680798" y="3311002"/>
            <a:ext cx="6513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38"/>
          <p:cNvSpPr/>
          <p:nvPr/>
        </p:nvSpPr>
        <p:spPr>
          <a:xfrm>
            <a:off x="5680798" y="3151125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38"/>
          <p:cNvSpPr/>
          <p:nvPr/>
        </p:nvSpPr>
        <p:spPr>
          <a:xfrm>
            <a:off x="4687060" y="4590017"/>
            <a:ext cx="651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38"/>
          <p:cNvSpPr/>
          <p:nvPr/>
        </p:nvSpPr>
        <p:spPr>
          <a:xfrm>
            <a:off x="4687060" y="4430140"/>
            <a:ext cx="651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38"/>
          <p:cNvSpPr/>
          <p:nvPr/>
        </p:nvSpPr>
        <p:spPr>
          <a:xfrm>
            <a:off x="4687060" y="4270263"/>
            <a:ext cx="651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38"/>
          <p:cNvSpPr/>
          <p:nvPr/>
        </p:nvSpPr>
        <p:spPr>
          <a:xfrm>
            <a:off x="4687060" y="4110386"/>
            <a:ext cx="651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38"/>
          <p:cNvSpPr/>
          <p:nvPr/>
        </p:nvSpPr>
        <p:spPr>
          <a:xfrm>
            <a:off x="4687060" y="3950510"/>
            <a:ext cx="6513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38"/>
          <p:cNvSpPr/>
          <p:nvPr/>
        </p:nvSpPr>
        <p:spPr>
          <a:xfrm>
            <a:off x="4687060" y="3790633"/>
            <a:ext cx="6513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8"/>
          <p:cNvSpPr/>
          <p:nvPr/>
        </p:nvSpPr>
        <p:spPr>
          <a:xfrm>
            <a:off x="4687060" y="3630756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8"/>
          <p:cNvSpPr/>
          <p:nvPr/>
        </p:nvSpPr>
        <p:spPr>
          <a:xfrm>
            <a:off x="4687060" y="3470879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8"/>
          <p:cNvSpPr/>
          <p:nvPr/>
        </p:nvSpPr>
        <p:spPr>
          <a:xfrm>
            <a:off x="4687060" y="3311002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38"/>
          <p:cNvSpPr/>
          <p:nvPr/>
        </p:nvSpPr>
        <p:spPr>
          <a:xfrm>
            <a:off x="4687060" y="3151125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38"/>
          <p:cNvSpPr/>
          <p:nvPr/>
        </p:nvSpPr>
        <p:spPr>
          <a:xfrm>
            <a:off x="8539940" y="3870601"/>
            <a:ext cx="141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38"/>
          <p:cNvSpPr/>
          <p:nvPr/>
        </p:nvSpPr>
        <p:spPr>
          <a:xfrm>
            <a:off x="8539940" y="4225429"/>
            <a:ext cx="14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38"/>
          <p:cNvSpPr/>
          <p:nvPr/>
        </p:nvSpPr>
        <p:spPr>
          <a:xfrm>
            <a:off x="8539940" y="4580256"/>
            <a:ext cx="14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38"/>
          <p:cNvSpPr/>
          <p:nvPr/>
        </p:nvSpPr>
        <p:spPr>
          <a:xfrm>
            <a:off x="7657126" y="3860100"/>
            <a:ext cx="8808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2018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32" name="Google Shape;1332;p38"/>
          <p:cNvSpPr/>
          <p:nvPr/>
        </p:nvSpPr>
        <p:spPr>
          <a:xfrm>
            <a:off x="7657126" y="4214937"/>
            <a:ext cx="8808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2019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33" name="Google Shape;1333;p38"/>
          <p:cNvSpPr/>
          <p:nvPr/>
        </p:nvSpPr>
        <p:spPr>
          <a:xfrm>
            <a:off x="7659226" y="4569774"/>
            <a:ext cx="8808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2020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34" name="Google Shape;1334;p38"/>
          <p:cNvSpPr/>
          <p:nvPr/>
        </p:nvSpPr>
        <p:spPr>
          <a:xfrm>
            <a:off x="6674308" y="4590017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38"/>
          <p:cNvSpPr/>
          <p:nvPr/>
        </p:nvSpPr>
        <p:spPr>
          <a:xfrm>
            <a:off x="6674308" y="4430140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38"/>
          <p:cNvSpPr/>
          <p:nvPr/>
        </p:nvSpPr>
        <p:spPr>
          <a:xfrm>
            <a:off x="6674308" y="4270263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38"/>
          <p:cNvSpPr/>
          <p:nvPr/>
        </p:nvSpPr>
        <p:spPr>
          <a:xfrm>
            <a:off x="6674308" y="4110386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38"/>
          <p:cNvSpPr/>
          <p:nvPr/>
        </p:nvSpPr>
        <p:spPr>
          <a:xfrm>
            <a:off x="6674308" y="3950510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38"/>
          <p:cNvSpPr/>
          <p:nvPr/>
        </p:nvSpPr>
        <p:spPr>
          <a:xfrm>
            <a:off x="6674308" y="3790633"/>
            <a:ext cx="6513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38"/>
          <p:cNvSpPr/>
          <p:nvPr/>
        </p:nvSpPr>
        <p:spPr>
          <a:xfrm>
            <a:off x="6674308" y="3630756"/>
            <a:ext cx="6513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38"/>
          <p:cNvSpPr/>
          <p:nvPr/>
        </p:nvSpPr>
        <p:spPr>
          <a:xfrm>
            <a:off x="6674308" y="3470879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38"/>
          <p:cNvSpPr/>
          <p:nvPr/>
        </p:nvSpPr>
        <p:spPr>
          <a:xfrm>
            <a:off x="6674308" y="3311002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38"/>
          <p:cNvSpPr/>
          <p:nvPr/>
        </p:nvSpPr>
        <p:spPr>
          <a:xfrm>
            <a:off x="6674308" y="3151125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38"/>
          <p:cNvSpPr/>
          <p:nvPr/>
        </p:nvSpPr>
        <p:spPr>
          <a:xfrm>
            <a:off x="8539940" y="3485714"/>
            <a:ext cx="14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38"/>
          <p:cNvSpPr/>
          <p:nvPr/>
        </p:nvSpPr>
        <p:spPr>
          <a:xfrm>
            <a:off x="7657126" y="3475213"/>
            <a:ext cx="8808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2017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46" name="Google Shape;1346;p38"/>
          <p:cNvSpPr txBox="1"/>
          <p:nvPr/>
        </p:nvSpPr>
        <p:spPr>
          <a:xfrm>
            <a:off x="3693476" y="2901750"/>
            <a:ext cx="651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700$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47" name="Google Shape;1347;p38"/>
          <p:cNvSpPr txBox="1"/>
          <p:nvPr/>
        </p:nvSpPr>
        <p:spPr>
          <a:xfrm>
            <a:off x="4687051" y="2901750"/>
            <a:ext cx="651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400$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48" name="Google Shape;1348;p38"/>
          <p:cNvSpPr txBox="1"/>
          <p:nvPr/>
        </p:nvSpPr>
        <p:spPr>
          <a:xfrm>
            <a:off x="5680626" y="2901750"/>
            <a:ext cx="651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800$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49" name="Google Shape;1349;p38"/>
          <p:cNvSpPr txBox="1"/>
          <p:nvPr/>
        </p:nvSpPr>
        <p:spPr>
          <a:xfrm>
            <a:off x="6674201" y="2901750"/>
            <a:ext cx="651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500$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50" name="Google Shape;1350;p38"/>
          <p:cNvSpPr/>
          <p:nvPr/>
        </p:nvSpPr>
        <p:spPr>
          <a:xfrm>
            <a:off x="3629490" y="1266025"/>
            <a:ext cx="1255200" cy="1262700"/>
          </a:xfrm>
          <a:prstGeom prst="blockArc">
            <a:avLst>
              <a:gd name="adj1" fmla="val 16091856"/>
              <a:gd name="adj2" fmla="val 5461101"/>
              <a:gd name="adj3" fmla="val 992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38"/>
          <p:cNvSpPr/>
          <p:nvPr/>
        </p:nvSpPr>
        <p:spPr>
          <a:xfrm>
            <a:off x="5530565" y="1266025"/>
            <a:ext cx="1255200" cy="1262700"/>
          </a:xfrm>
          <a:prstGeom prst="blockArc">
            <a:avLst>
              <a:gd name="adj1" fmla="val 11824180"/>
              <a:gd name="adj2" fmla="val 5461101"/>
              <a:gd name="adj3" fmla="val 9926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38"/>
          <p:cNvSpPr/>
          <p:nvPr/>
        </p:nvSpPr>
        <p:spPr>
          <a:xfrm>
            <a:off x="7431640" y="1266025"/>
            <a:ext cx="1255200" cy="1262700"/>
          </a:xfrm>
          <a:prstGeom prst="blockArc">
            <a:avLst>
              <a:gd name="adj1" fmla="val 9420965"/>
              <a:gd name="adj2" fmla="val 5461101"/>
              <a:gd name="adj3" fmla="val 992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8" name="Google Shape;1358;p39"/>
          <p:cNvSpPr/>
          <p:nvPr/>
        </p:nvSpPr>
        <p:spPr>
          <a:xfrm>
            <a:off x="6292017" y="2662292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39"/>
          <p:cNvSpPr/>
          <p:nvPr/>
        </p:nvSpPr>
        <p:spPr>
          <a:xfrm>
            <a:off x="6306942" y="4110680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39"/>
          <p:cNvSpPr/>
          <p:nvPr/>
        </p:nvSpPr>
        <p:spPr>
          <a:xfrm>
            <a:off x="6306942" y="1097655"/>
            <a:ext cx="594300" cy="59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39"/>
          <p:cNvSpPr/>
          <p:nvPr/>
        </p:nvSpPr>
        <p:spPr>
          <a:xfrm>
            <a:off x="2328617" y="4112667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39"/>
          <p:cNvSpPr/>
          <p:nvPr/>
        </p:nvSpPr>
        <p:spPr>
          <a:xfrm>
            <a:off x="2328617" y="11023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39"/>
          <p:cNvSpPr/>
          <p:nvPr/>
        </p:nvSpPr>
        <p:spPr>
          <a:xfrm>
            <a:off x="2328617" y="2668055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4" name="Google Shape;1364;p39"/>
          <p:cNvCxnSpPr>
            <a:stCxn id="1365" idx="2"/>
            <a:endCxn id="1363" idx="6"/>
          </p:cNvCxnSpPr>
          <p:nvPr/>
        </p:nvCxnSpPr>
        <p:spPr>
          <a:xfrm flipH="1">
            <a:off x="2923025" y="2959417"/>
            <a:ext cx="8313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6" name="Google Shape;1366;p39"/>
          <p:cNvCxnSpPr>
            <a:stCxn id="1358" idx="2"/>
            <a:endCxn id="1365" idx="6"/>
          </p:cNvCxnSpPr>
          <p:nvPr/>
        </p:nvCxnSpPr>
        <p:spPr>
          <a:xfrm rot="10800000">
            <a:off x="5389617" y="2959442"/>
            <a:ext cx="90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7" name="Google Shape;1367;p39"/>
          <p:cNvCxnSpPr>
            <a:stCxn id="1365" idx="3"/>
            <a:endCxn id="1361" idx="6"/>
          </p:cNvCxnSpPr>
          <p:nvPr/>
        </p:nvCxnSpPr>
        <p:spPr>
          <a:xfrm rot="5400000">
            <a:off x="3022259" y="3438133"/>
            <a:ext cx="8721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8" name="Google Shape;1368;p39"/>
          <p:cNvCxnSpPr>
            <a:stCxn id="1365" idx="1"/>
            <a:endCxn id="1362" idx="6"/>
          </p:cNvCxnSpPr>
          <p:nvPr/>
        </p:nvCxnSpPr>
        <p:spPr>
          <a:xfrm rot="5400000" flipH="1">
            <a:off x="2967359" y="1354801"/>
            <a:ext cx="9819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69" name="Google Shape;1369;p39"/>
          <p:cNvSpPr txBox="1"/>
          <p:nvPr/>
        </p:nvSpPr>
        <p:spPr>
          <a:xfrm>
            <a:off x="436913" y="13508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0" name="Google Shape;1370;p39"/>
          <p:cNvSpPr txBox="1"/>
          <p:nvPr/>
        </p:nvSpPr>
        <p:spPr>
          <a:xfrm>
            <a:off x="436913" y="1052900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Low Volume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1" name="Google Shape;1371;p39"/>
          <p:cNvSpPr txBox="1"/>
          <p:nvPr/>
        </p:nvSpPr>
        <p:spPr>
          <a:xfrm>
            <a:off x="436913" y="2929638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2" name="Google Shape;1372;p39"/>
          <p:cNvSpPr txBox="1"/>
          <p:nvPr/>
        </p:nvSpPr>
        <p:spPr>
          <a:xfrm>
            <a:off x="436913" y="2631675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Batch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3" name="Google Shape;1373;p39"/>
          <p:cNvSpPr txBox="1"/>
          <p:nvPr/>
        </p:nvSpPr>
        <p:spPr>
          <a:xfrm>
            <a:off x="436913" y="436861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planet where we live 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4" name="Google Shape;1374;p39"/>
          <p:cNvSpPr txBox="1"/>
          <p:nvPr/>
        </p:nvSpPr>
        <p:spPr>
          <a:xfrm>
            <a:off x="436913" y="4070650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Structured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5" name="Google Shape;1375;p39"/>
          <p:cNvSpPr txBox="1"/>
          <p:nvPr/>
        </p:nvSpPr>
        <p:spPr>
          <a:xfrm>
            <a:off x="7018759" y="1060300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High Volume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6" name="Google Shape;1376;p39"/>
          <p:cNvSpPr txBox="1"/>
          <p:nvPr/>
        </p:nvSpPr>
        <p:spPr>
          <a:xfrm>
            <a:off x="6997625" y="2937906"/>
            <a:ext cx="16707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7" name="Google Shape;1377;p39"/>
          <p:cNvSpPr txBox="1"/>
          <p:nvPr/>
        </p:nvSpPr>
        <p:spPr>
          <a:xfrm>
            <a:off x="6997613" y="2639950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Real-Time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8" name="Google Shape;1378;p39"/>
          <p:cNvSpPr txBox="1"/>
          <p:nvPr/>
        </p:nvSpPr>
        <p:spPr>
          <a:xfrm>
            <a:off x="7012379" y="4380673"/>
            <a:ext cx="16707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the ringed one. It’s a gas giant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9" name="Google Shape;1379;p39"/>
          <p:cNvSpPr txBox="1"/>
          <p:nvPr/>
        </p:nvSpPr>
        <p:spPr>
          <a:xfrm>
            <a:off x="7018759" y="4082700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Multi-Structured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80" name="Google Shape;1380;p39"/>
          <p:cNvSpPr txBox="1"/>
          <p:nvPr/>
        </p:nvSpPr>
        <p:spPr>
          <a:xfrm>
            <a:off x="7016973" y="1358275"/>
            <a:ext cx="16707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the biggest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1" name="Google Shape;1381;p39"/>
          <p:cNvCxnSpPr>
            <a:stCxn id="1365" idx="7"/>
            <a:endCxn id="1360" idx="2"/>
          </p:cNvCxnSpPr>
          <p:nvPr/>
        </p:nvCxnSpPr>
        <p:spPr>
          <a:xfrm rot="-5400000">
            <a:off x="5235341" y="1309651"/>
            <a:ext cx="986400" cy="1156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82" name="Google Shape;1382;p39"/>
          <p:cNvCxnSpPr>
            <a:stCxn id="1365" idx="5"/>
            <a:endCxn id="1359" idx="2"/>
          </p:cNvCxnSpPr>
          <p:nvPr/>
        </p:nvCxnSpPr>
        <p:spPr>
          <a:xfrm rot="-5400000" flipH="1">
            <a:off x="5293391" y="3394333"/>
            <a:ext cx="870300" cy="1156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65" name="Google Shape;1365;p39"/>
          <p:cNvSpPr/>
          <p:nvPr/>
        </p:nvSpPr>
        <p:spPr>
          <a:xfrm>
            <a:off x="3754325" y="2141767"/>
            <a:ext cx="1635300" cy="163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39"/>
          <p:cNvSpPr txBox="1"/>
          <p:nvPr/>
        </p:nvSpPr>
        <p:spPr>
          <a:xfrm>
            <a:off x="3834675" y="2662275"/>
            <a:ext cx="1440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Small Data vs. Big Data</a:t>
            </a:r>
            <a:endParaRPr sz="19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384" name="Google Shape;1384;p39"/>
          <p:cNvGrpSpPr/>
          <p:nvPr/>
        </p:nvGrpSpPr>
        <p:grpSpPr>
          <a:xfrm>
            <a:off x="6424117" y="1212072"/>
            <a:ext cx="359972" cy="365467"/>
            <a:chOff x="-59400775" y="4084200"/>
            <a:chExt cx="311125" cy="315875"/>
          </a:xfrm>
        </p:grpSpPr>
        <p:sp>
          <p:nvSpPr>
            <p:cNvPr id="1385" name="Google Shape;1385;p39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1" name="Google Shape;1391;p39"/>
          <p:cNvSpPr/>
          <p:nvPr/>
        </p:nvSpPr>
        <p:spPr>
          <a:xfrm>
            <a:off x="6430003" y="4226950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2" name="Google Shape;1392;p39"/>
          <p:cNvGrpSpPr/>
          <p:nvPr/>
        </p:nvGrpSpPr>
        <p:grpSpPr>
          <a:xfrm>
            <a:off x="6406079" y="2784390"/>
            <a:ext cx="351024" cy="350079"/>
            <a:chOff x="3859600" y="3591950"/>
            <a:chExt cx="296975" cy="296175"/>
          </a:xfrm>
        </p:grpSpPr>
        <p:sp>
          <p:nvSpPr>
            <p:cNvPr id="1393" name="Google Shape;1393;p39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9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9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39"/>
          <p:cNvGrpSpPr/>
          <p:nvPr/>
        </p:nvGrpSpPr>
        <p:grpSpPr>
          <a:xfrm>
            <a:off x="2493609" y="2781556"/>
            <a:ext cx="264317" cy="367290"/>
            <a:chOff x="-64001300" y="4093650"/>
            <a:chExt cx="228450" cy="317450"/>
          </a:xfrm>
        </p:grpSpPr>
        <p:sp>
          <p:nvSpPr>
            <p:cNvPr id="1397" name="Google Shape;1397;p39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9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9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9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" name="Google Shape;1401;p39"/>
          <p:cNvGrpSpPr/>
          <p:nvPr/>
        </p:nvGrpSpPr>
        <p:grpSpPr>
          <a:xfrm>
            <a:off x="2442593" y="4216943"/>
            <a:ext cx="366364" cy="367290"/>
            <a:chOff x="-61784125" y="3377700"/>
            <a:chExt cx="316650" cy="317450"/>
          </a:xfrm>
        </p:grpSpPr>
        <p:sp>
          <p:nvSpPr>
            <p:cNvPr id="1402" name="Google Shape;1402;p39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9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9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9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9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9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9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9" name="Google Shape;1409;p39"/>
          <p:cNvGrpSpPr/>
          <p:nvPr/>
        </p:nvGrpSpPr>
        <p:grpSpPr>
          <a:xfrm>
            <a:off x="2546250" y="1229840"/>
            <a:ext cx="159039" cy="339253"/>
            <a:chOff x="4584850" y="4399275"/>
            <a:chExt cx="225875" cy="481825"/>
          </a:xfrm>
        </p:grpSpPr>
        <p:sp>
          <p:nvSpPr>
            <p:cNvPr id="1410" name="Google Shape;1410;p39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11" name="Google Shape;1411;p39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6" name="Google Shape;1416;p40"/>
          <p:cNvGrpSpPr/>
          <p:nvPr/>
        </p:nvGrpSpPr>
        <p:grpSpPr>
          <a:xfrm>
            <a:off x="597098" y="1340074"/>
            <a:ext cx="3230211" cy="3230211"/>
            <a:chOff x="597098" y="1340074"/>
            <a:chExt cx="3230211" cy="3230211"/>
          </a:xfrm>
        </p:grpSpPr>
        <p:sp>
          <p:nvSpPr>
            <p:cNvPr id="1417" name="Google Shape;1417;p40"/>
            <p:cNvSpPr/>
            <p:nvPr/>
          </p:nvSpPr>
          <p:spPr>
            <a:xfrm rot="-719520">
              <a:off x="867631" y="1611648"/>
              <a:ext cx="2688004" cy="2688004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0"/>
            <p:cNvSpPr/>
            <p:nvPr/>
          </p:nvSpPr>
          <p:spPr>
            <a:xfrm>
              <a:off x="597098" y="1340074"/>
              <a:ext cx="3230211" cy="3230211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0"/>
            <p:cNvSpPr/>
            <p:nvPr/>
          </p:nvSpPr>
          <p:spPr>
            <a:xfrm>
              <a:off x="1145264" y="1888212"/>
              <a:ext cx="2133994" cy="2133994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0"/>
            <p:cNvSpPr/>
            <p:nvPr/>
          </p:nvSpPr>
          <p:spPr>
            <a:xfrm>
              <a:off x="1427877" y="2170825"/>
              <a:ext cx="1568700" cy="15687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21" name="Google Shape;1421;p40"/>
          <p:cNvCxnSpPr>
            <a:stCxn id="1422" idx="1"/>
          </p:cNvCxnSpPr>
          <p:nvPr/>
        </p:nvCxnSpPr>
        <p:spPr>
          <a:xfrm rot="10800000">
            <a:off x="2978150" y="4386525"/>
            <a:ext cx="16671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3" name="Google Shape;1423;p40"/>
          <p:cNvCxnSpPr/>
          <p:nvPr/>
        </p:nvCxnSpPr>
        <p:spPr>
          <a:xfrm rot="10800000">
            <a:off x="2914250" y="1509400"/>
            <a:ext cx="1731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4" name="Google Shape;1424;p40"/>
          <p:cNvCxnSpPr/>
          <p:nvPr/>
        </p:nvCxnSpPr>
        <p:spPr>
          <a:xfrm rot="10800000">
            <a:off x="3752150" y="2478800"/>
            <a:ext cx="8931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5" name="Google Shape;1425;p40"/>
          <p:cNvCxnSpPr/>
          <p:nvPr/>
        </p:nvCxnSpPr>
        <p:spPr>
          <a:xfrm rot="10800000">
            <a:off x="3752150" y="3382025"/>
            <a:ext cx="8931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2" name="Google Shape;1422;p40"/>
          <p:cNvSpPr/>
          <p:nvPr/>
        </p:nvSpPr>
        <p:spPr>
          <a:xfrm>
            <a:off x="4645250" y="4064625"/>
            <a:ext cx="1115700" cy="643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40"/>
          <p:cNvSpPr/>
          <p:nvPr/>
        </p:nvSpPr>
        <p:spPr>
          <a:xfrm>
            <a:off x="4645250" y="3060125"/>
            <a:ext cx="1115700" cy="6438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40"/>
          <p:cNvSpPr/>
          <p:nvPr/>
        </p:nvSpPr>
        <p:spPr>
          <a:xfrm>
            <a:off x="4645250" y="2156900"/>
            <a:ext cx="1115700" cy="64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40"/>
          <p:cNvSpPr/>
          <p:nvPr/>
        </p:nvSpPr>
        <p:spPr>
          <a:xfrm>
            <a:off x="4645250" y="1187500"/>
            <a:ext cx="1115700" cy="6438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4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0" name="Google Shape;1430;p40"/>
          <p:cNvSpPr txBox="1"/>
          <p:nvPr/>
        </p:nvSpPr>
        <p:spPr>
          <a:xfrm flipH="1">
            <a:off x="4756540" y="4249427"/>
            <a:ext cx="893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70%</a:t>
            </a:r>
            <a:endParaRPr sz="19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31" name="Google Shape;1431;p40"/>
          <p:cNvSpPr txBox="1"/>
          <p:nvPr/>
        </p:nvSpPr>
        <p:spPr>
          <a:xfrm flipH="1">
            <a:off x="4756540" y="3244931"/>
            <a:ext cx="893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75%</a:t>
            </a:r>
            <a:endParaRPr sz="19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32" name="Google Shape;1432;p40"/>
          <p:cNvSpPr txBox="1"/>
          <p:nvPr/>
        </p:nvSpPr>
        <p:spPr>
          <a:xfrm flipH="1">
            <a:off x="4759823" y="2341691"/>
            <a:ext cx="893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60%</a:t>
            </a:r>
            <a:endParaRPr sz="19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33" name="Google Shape;1433;p40"/>
          <p:cNvSpPr txBox="1"/>
          <p:nvPr/>
        </p:nvSpPr>
        <p:spPr>
          <a:xfrm flipH="1">
            <a:off x="4769298" y="1372300"/>
            <a:ext cx="893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50%</a:t>
            </a:r>
            <a:endParaRPr sz="19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34" name="Google Shape;1434;p40"/>
          <p:cNvSpPr/>
          <p:nvPr/>
        </p:nvSpPr>
        <p:spPr>
          <a:xfrm rot="10800000" flipH="1">
            <a:off x="445806" y="1188783"/>
            <a:ext cx="3532795" cy="3532795"/>
          </a:xfrm>
          <a:prstGeom prst="blockArc">
            <a:avLst>
              <a:gd name="adj1" fmla="val 5462863"/>
              <a:gd name="adj2" fmla="val 16197592"/>
              <a:gd name="adj3" fmla="val 807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40"/>
          <p:cNvSpPr/>
          <p:nvPr/>
        </p:nvSpPr>
        <p:spPr>
          <a:xfrm rot="10800000" flipH="1">
            <a:off x="1011724" y="1754701"/>
            <a:ext cx="2400959" cy="2400959"/>
          </a:xfrm>
          <a:prstGeom prst="blockArc">
            <a:avLst>
              <a:gd name="adj1" fmla="val 14622"/>
              <a:gd name="adj2" fmla="val 16195235"/>
              <a:gd name="adj3" fmla="val 11901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40"/>
          <p:cNvSpPr/>
          <p:nvPr/>
        </p:nvSpPr>
        <p:spPr>
          <a:xfrm rot="10800000" flipH="1">
            <a:off x="1294423" y="2037400"/>
            <a:ext cx="1835559" cy="1835559"/>
          </a:xfrm>
          <a:prstGeom prst="blockArc">
            <a:avLst>
              <a:gd name="adj1" fmla="val 528593"/>
              <a:gd name="adj2" fmla="val 16192946"/>
              <a:gd name="adj3" fmla="val 15569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40"/>
          <p:cNvSpPr/>
          <p:nvPr/>
        </p:nvSpPr>
        <p:spPr>
          <a:xfrm rot="10800000" flipH="1">
            <a:off x="729187" y="1473177"/>
            <a:ext cx="2964900" cy="2964600"/>
          </a:xfrm>
          <a:prstGeom prst="blockArc">
            <a:avLst>
              <a:gd name="adj1" fmla="val 3698438"/>
              <a:gd name="adj2" fmla="val 16196780"/>
              <a:gd name="adj3" fmla="val 9536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40"/>
          <p:cNvSpPr txBox="1"/>
          <p:nvPr/>
        </p:nvSpPr>
        <p:spPr>
          <a:xfrm>
            <a:off x="7322688" y="1187500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Volume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39" name="Google Shape;1439;p40"/>
          <p:cNvSpPr txBox="1"/>
          <p:nvPr/>
        </p:nvSpPr>
        <p:spPr>
          <a:xfrm>
            <a:off x="6331788" y="1452200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0" name="Google Shape;1440;p40"/>
          <p:cNvSpPr txBox="1"/>
          <p:nvPr/>
        </p:nvSpPr>
        <p:spPr>
          <a:xfrm>
            <a:off x="7322688" y="2107626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Variety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41" name="Google Shape;1441;p40"/>
          <p:cNvSpPr txBox="1"/>
          <p:nvPr/>
        </p:nvSpPr>
        <p:spPr>
          <a:xfrm>
            <a:off x="6331788" y="2372345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2" name="Google Shape;1442;p40"/>
          <p:cNvSpPr txBox="1"/>
          <p:nvPr/>
        </p:nvSpPr>
        <p:spPr>
          <a:xfrm>
            <a:off x="7322688" y="3027770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Veracity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43" name="Google Shape;1443;p40"/>
          <p:cNvSpPr txBox="1"/>
          <p:nvPr/>
        </p:nvSpPr>
        <p:spPr>
          <a:xfrm>
            <a:off x="6331788" y="3292471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4" name="Google Shape;1444;p40"/>
          <p:cNvSpPr txBox="1"/>
          <p:nvPr/>
        </p:nvSpPr>
        <p:spPr>
          <a:xfrm>
            <a:off x="7394088" y="3947895"/>
            <a:ext cx="12927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Value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45" name="Google Shape;1445;p40"/>
          <p:cNvSpPr txBox="1"/>
          <p:nvPr/>
        </p:nvSpPr>
        <p:spPr>
          <a:xfrm>
            <a:off x="6331788" y="4212598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4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1" name="Google Shape;1451;p41"/>
          <p:cNvSpPr/>
          <p:nvPr/>
        </p:nvSpPr>
        <p:spPr>
          <a:xfrm>
            <a:off x="3303522" y="1624725"/>
            <a:ext cx="1260648" cy="326563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41"/>
          <p:cNvSpPr/>
          <p:nvPr/>
        </p:nvSpPr>
        <p:spPr>
          <a:xfrm>
            <a:off x="3303534" y="2236487"/>
            <a:ext cx="1260648" cy="326563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41"/>
          <p:cNvSpPr/>
          <p:nvPr/>
        </p:nvSpPr>
        <p:spPr>
          <a:xfrm>
            <a:off x="3303534" y="2852575"/>
            <a:ext cx="1260648" cy="326563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41"/>
          <p:cNvSpPr/>
          <p:nvPr/>
        </p:nvSpPr>
        <p:spPr>
          <a:xfrm>
            <a:off x="3303534" y="3466475"/>
            <a:ext cx="1260648" cy="326563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41"/>
          <p:cNvSpPr/>
          <p:nvPr/>
        </p:nvSpPr>
        <p:spPr>
          <a:xfrm>
            <a:off x="3303534" y="4089462"/>
            <a:ext cx="1260648" cy="326563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41"/>
          <p:cNvSpPr/>
          <p:nvPr/>
        </p:nvSpPr>
        <p:spPr>
          <a:xfrm>
            <a:off x="3092507" y="2228200"/>
            <a:ext cx="1682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Veracity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7" name="Google Shape;1457;p41"/>
          <p:cNvSpPr/>
          <p:nvPr/>
        </p:nvSpPr>
        <p:spPr>
          <a:xfrm>
            <a:off x="3092507" y="1612900"/>
            <a:ext cx="1682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Value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8" name="Google Shape;1458;p41"/>
          <p:cNvSpPr/>
          <p:nvPr/>
        </p:nvSpPr>
        <p:spPr>
          <a:xfrm>
            <a:off x="3092507" y="3465088"/>
            <a:ext cx="1682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Velocity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9" name="Google Shape;1459;p41"/>
          <p:cNvSpPr/>
          <p:nvPr/>
        </p:nvSpPr>
        <p:spPr>
          <a:xfrm>
            <a:off x="3092507" y="2848213"/>
            <a:ext cx="1682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Variety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60" name="Google Shape;1460;p41"/>
          <p:cNvSpPr/>
          <p:nvPr/>
        </p:nvSpPr>
        <p:spPr>
          <a:xfrm>
            <a:off x="3092507" y="4080350"/>
            <a:ext cx="1682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Volume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461" name="Google Shape;1461;p41"/>
          <p:cNvCxnSpPr/>
          <p:nvPr/>
        </p:nvCxnSpPr>
        <p:spPr>
          <a:xfrm>
            <a:off x="4564145" y="1778963"/>
            <a:ext cx="21405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2" name="Google Shape;1462;p41"/>
          <p:cNvSpPr txBox="1"/>
          <p:nvPr/>
        </p:nvSpPr>
        <p:spPr>
          <a:xfrm flipH="1">
            <a:off x="717107" y="2129913"/>
            <a:ext cx="22650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smallest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3" name="Google Shape;1463;p41"/>
          <p:cNvCxnSpPr/>
          <p:nvPr/>
        </p:nvCxnSpPr>
        <p:spPr>
          <a:xfrm>
            <a:off x="4564145" y="2397400"/>
            <a:ext cx="1830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4" name="Google Shape;1464;p41"/>
          <p:cNvSpPr txBox="1"/>
          <p:nvPr/>
        </p:nvSpPr>
        <p:spPr>
          <a:xfrm flipH="1">
            <a:off x="717107" y="1511461"/>
            <a:ext cx="22650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5" name="Google Shape;1465;p41"/>
          <p:cNvCxnSpPr/>
          <p:nvPr/>
        </p:nvCxnSpPr>
        <p:spPr>
          <a:xfrm>
            <a:off x="4564145" y="3015838"/>
            <a:ext cx="1633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6" name="Google Shape;1466;p41"/>
          <p:cNvSpPr txBox="1"/>
          <p:nvPr/>
        </p:nvSpPr>
        <p:spPr>
          <a:xfrm flipH="1">
            <a:off x="717107" y="3982097"/>
            <a:ext cx="22650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7" name="Google Shape;1467;p41"/>
          <p:cNvCxnSpPr/>
          <p:nvPr/>
        </p:nvCxnSpPr>
        <p:spPr>
          <a:xfrm>
            <a:off x="4564145" y="3634275"/>
            <a:ext cx="1338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8" name="Google Shape;1468;p41"/>
          <p:cNvSpPr txBox="1"/>
          <p:nvPr/>
        </p:nvSpPr>
        <p:spPr>
          <a:xfrm flipH="1">
            <a:off x="717107" y="3366867"/>
            <a:ext cx="22650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 and a gas giant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9" name="Google Shape;1469;p41"/>
          <p:cNvCxnSpPr/>
          <p:nvPr/>
        </p:nvCxnSpPr>
        <p:spPr>
          <a:xfrm>
            <a:off x="4564145" y="4252713"/>
            <a:ext cx="94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70" name="Google Shape;1470;p41"/>
          <p:cNvGrpSpPr/>
          <p:nvPr/>
        </p:nvGrpSpPr>
        <p:grpSpPr>
          <a:xfrm>
            <a:off x="5159439" y="1483471"/>
            <a:ext cx="3267454" cy="3064820"/>
            <a:chOff x="710281" y="1300471"/>
            <a:chExt cx="3267454" cy="3064820"/>
          </a:xfrm>
        </p:grpSpPr>
        <p:sp>
          <p:nvSpPr>
            <p:cNvPr id="1471" name="Google Shape;1471;p41"/>
            <p:cNvSpPr/>
            <p:nvPr/>
          </p:nvSpPr>
          <p:spPr>
            <a:xfrm>
              <a:off x="2017063" y="1837786"/>
              <a:ext cx="653979" cy="122344"/>
            </a:xfrm>
            <a:custGeom>
              <a:avLst/>
              <a:gdLst/>
              <a:ahLst/>
              <a:cxnLst/>
              <a:rect l="l" t="t" r="r" b="b"/>
              <a:pathLst>
                <a:path w="26230" h="4907" extrusionOk="0">
                  <a:moveTo>
                    <a:pt x="14240" y="1"/>
                  </a:moveTo>
                  <a:lnTo>
                    <a:pt x="0" y="3454"/>
                  </a:lnTo>
                  <a:lnTo>
                    <a:pt x="17657" y="4906"/>
                  </a:lnTo>
                  <a:lnTo>
                    <a:pt x="26230" y="1144"/>
                  </a:lnTo>
                  <a:lnTo>
                    <a:pt x="14240" y="1"/>
                  </a:lnTo>
                  <a:close/>
                </a:path>
              </a:pathLst>
            </a:custGeom>
            <a:solidFill>
              <a:srgbClr val="EF9121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1"/>
            <p:cNvSpPr/>
            <p:nvPr/>
          </p:nvSpPr>
          <p:spPr>
            <a:xfrm>
              <a:off x="1690361" y="2446062"/>
              <a:ext cx="1307361" cy="124413"/>
            </a:xfrm>
            <a:custGeom>
              <a:avLst/>
              <a:gdLst/>
              <a:ahLst/>
              <a:cxnLst/>
              <a:rect l="l" t="t" r="r" b="b"/>
              <a:pathLst>
                <a:path w="52436" h="4990" extrusionOk="0">
                  <a:moveTo>
                    <a:pt x="24837" y="1"/>
                  </a:moveTo>
                  <a:lnTo>
                    <a:pt x="0" y="3930"/>
                  </a:lnTo>
                  <a:lnTo>
                    <a:pt x="40744" y="4989"/>
                  </a:lnTo>
                  <a:lnTo>
                    <a:pt x="52436" y="1751"/>
                  </a:lnTo>
                  <a:lnTo>
                    <a:pt x="24837" y="1"/>
                  </a:lnTo>
                  <a:close/>
                </a:path>
              </a:pathLst>
            </a:custGeom>
            <a:solidFill>
              <a:srgbClr val="FB8569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1"/>
            <p:cNvSpPr/>
            <p:nvPr/>
          </p:nvSpPr>
          <p:spPr>
            <a:xfrm>
              <a:off x="1363660" y="3040674"/>
              <a:ext cx="1960742" cy="189113"/>
            </a:xfrm>
            <a:custGeom>
              <a:avLst/>
              <a:gdLst/>
              <a:ahLst/>
              <a:cxnLst/>
              <a:rect l="l" t="t" r="r" b="b"/>
              <a:pathLst>
                <a:path w="78642" h="7585" extrusionOk="0">
                  <a:moveTo>
                    <a:pt x="34160" y="1"/>
                  </a:moveTo>
                  <a:lnTo>
                    <a:pt x="1" y="5251"/>
                  </a:lnTo>
                  <a:lnTo>
                    <a:pt x="62270" y="7585"/>
                  </a:lnTo>
                  <a:lnTo>
                    <a:pt x="78641" y="2775"/>
                  </a:lnTo>
                  <a:lnTo>
                    <a:pt x="34160" y="1"/>
                  </a:lnTo>
                  <a:close/>
                </a:path>
              </a:pathLst>
            </a:custGeom>
            <a:solidFill>
              <a:srgbClr val="AC4D5B">
                <a:alpha val="43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1"/>
            <p:cNvSpPr/>
            <p:nvPr/>
          </p:nvSpPr>
          <p:spPr>
            <a:xfrm>
              <a:off x="1036958" y="3716345"/>
              <a:ext cx="2614123" cy="117582"/>
            </a:xfrm>
            <a:custGeom>
              <a:avLst/>
              <a:gdLst/>
              <a:ahLst/>
              <a:cxnLst/>
              <a:rect l="l" t="t" r="r" b="b"/>
              <a:pathLst>
                <a:path w="104848" h="4716" extrusionOk="0">
                  <a:moveTo>
                    <a:pt x="34672" y="0"/>
                  </a:moveTo>
                  <a:lnTo>
                    <a:pt x="1" y="3334"/>
                  </a:lnTo>
                  <a:lnTo>
                    <a:pt x="83964" y="4715"/>
                  </a:lnTo>
                  <a:lnTo>
                    <a:pt x="104847" y="846"/>
                  </a:lnTo>
                  <a:lnTo>
                    <a:pt x="34672" y="0"/>
                  </a:lnTo>
                  <a:close/>
                </a:path>
              </a:pathLst>
            </a:custGeom>
            <a:solidFill>
              <a:srgbClr val="A11686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1"/>
            <p:cNvSpPr/>
            <p:nvPr/>
          </p:nvSpPr>
          <p:spPr>
            <a:xfrm>
              <a:off x="2017063" y="1300471"/>
              <a:ext cx="653979" cy="565818"/>
            </a:xfrm>
            <a:custGeom>
              <a:avLst/>
              <a:gdLst/>
              <a:ahLst/>
              <a:cxnLst/>
              <a:rect l="l" t="t" r="r" b="b"/>
              <a:pathLst>
                <a:path w="26230" h="22694" extrusionOk="0">
                  <a:moveTo>
                    <a:pt x="13109" y="0"/>
                  </a:moveTo>
                  <a:lnTo>
                    <a:pt x="0" y="22694"/>
                  </a:lnTo>
                  <a:lnTo>
                    <a:pt x="26230" y="22694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1690361" y="1923881"/>
              <a:ext cx="1307361" cy="565818"/>
            </a:xfrm>
            <a:custGeom>
              <a:avLst/>
              <a:gdLst/>
              <a:ahLst/>
              <a:cxnLst/>
              <a:rect l="l" t="t" r="r" b="b"/>
              <a:pathLst>
                <a:path w="52436" h="22694" extrusionOk="0">
                  <a:moveTo>
                    <a:pt x="13097" y="1"/>
                  </a:moveTo>
                  <a:lnTo>
                    <a:pt x="0" y="22694"/>
                  </a:lnTo>
                  <a:lnTo>
                    <a:pt x="52436" y="22694"/>
                  </a:lnTo>
                  <a:lnTo>
                    <a:pt x="393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1363660" y="2544025"/>
              <a:ext cx="1960742" cy="565818"/>
            </a:xfrm>
            <a:custGeom>
              <a:avLst/>
              <a:gdLst/>
              <a:ahLst/>
              <a:cxnLst/>
              <a:rect l="l" t="t" r="r" b="b"/>
              <a:pathLst>
                <a:path w="78642" h="22694" extrusionOk="0">
                  <a:moveTo>
                    <a:pt x="13109" y="1"/>
                  </a:moveTo>
                  <a:lnTo>
                    <a:pt x="1" y="22694"/>
                  </a:lnTo>
                  <a:lnTo>
                    <a:pt x="78641" y="22694"/>
                  </a:lnTo>
                  <a:lnTo>
                    <a:pt x="655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1036958" y="3171599"/>
              <a:ext cx="2614123" cy="565818"/>
            </a:xfrm>
            <a:custGeom>
              <a:avLst/>
              <a:gdLst/>
              <a:ahLst/>
              <a:cxnLst/>
              <a:rect l="l" t="t" r="r" b="b"/>
              <a:pathLst>
                <a:path w="104848" h="22694" extrusionOk="0">
                  <a:moveTo>
                    <a:pt x="13098" y="0"/>
                  </a:moveTo>
                  <a:lnTo>
                    <a:pt x="1" y="22694"/>
                  </a:lnTo>
                  <a:lnTo>
                    <a:pt x="104847" y="22694"/>
                  </a:lnTo>
                  <a:lnTo>
                    <a:pt x="91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1"/>
            <p:cNvSpPr/>
            <p:nvPr/>
          </p:nvSpPr>
          <p:spPr>
            <a:xfrm>
              <a:off x="710281" y="3799473"/>
              <a:ext cx="3267454" cy="565818"/>
            </a:xfrm>
            <a:custGeom>
              <a:avLst/>
              <a:gdLst/>
              <a:ahLst/>
              <a:cxnLst/>
              <a:rect l="l" t="t" r="r" b="b"/>
              <a:pathLst>
                <a:path w="131052" h="22694" extrusionOk="0">
                  <a:moveTo>
                    <a:pt x="13109" y="0"/>
                  </a:moveTo>
                  <a:lnTo>
                    <a:pt x="0" y="22693"/>
                  </a:lnTo>
                  <a:lnTo>
                    <a:pt x="131052" y="22693"/>
                  </a:lnTo>
                  <a:lnTo>
                    <a:pt x="1179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41"/>
          <p:cNvSpPr txBox="1"/>
          <p:nvPr/>
        </p:nvSpPr>
        <p:spPr>
          <a:xfrm flipH="1">
            <a:off x="717107" y="2748401"/>
            <a:ext cx="22650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 and the one with life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2"/>
          <p:cNvSpPr/>
          <p:nvPr/>
        </p:nvSpPr>
        <p:spPr>
          <a:xfrm>
            <a:off x="484550" y="1397750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2"/>
          <p:cNvSpPr/>
          <p:nvPr/>
        </p:nvSpPr>
        <p:spPr>
          <a:xfrm>
            <a:off x="3400800" y="1397750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8" name="Google Shape;1488;p42"/>
          <p:cNvSpPr/>
          <p:nvPr/>
        </p:nvSpPr>
        <p:spPr>
          <a:xfrm>
            <a:off x="545078" y="2792365"/>
            <a:ext cx="400339" cy="1592791"/>
          </a:xfrm>
          <a:custGeom>
            <a:avLst/>
            <a:gdLst/>
            <a:ahLst/>
            <a:cxnLst/>
            <a:rect l="l" t="t" r="r" b="b"/>
            <a:pathLst>
              <a:path w="2237" h="7851" extrusionOk="0">
                <a:moveTo>
                  <a:pt x="1" y="0"/>
                </a:moveTo>
                <a:lnTo>
                  <a:pt x="1" y="7850"/>
                </a:lnTo>
                <a:lnTo>
                  <a:pt x="2236" y="7850"/>
                </a:lnTo>
                <a:lnTo>
                  <a:pt x="2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42"/>
          <p:cNvSpPr/>
          <p:nvPr/>
        </p:nvSpPr>
        <p:spPr>
          <a:xfrm>
            <a:off x="1799475" y="2527400"/>
            <a:ext cx="400150" cy="1857546"/>
          </a:xfrm>
          <a:custGeom>
            <a:avLst/>
            <a:gdLst/>
            <a:ahLst/>
            <a:cxnLst/>
            <a:rect l="l" t="t" r="r" b="b"/>
            <a:pathLst>
              <a:path w="1832" h="9156" extrusionOk="0">
                <a:moveTo>
                  <a:pt x="1" y="1"/>
                </a:moveTo>
                <a:lnTo>
                  <a:pt x="1" y="9155"/>
                </a:lnTo>
                <a:lnTo>
                  <a:pt x="1831" y="9155"/>
                </a:lnTo>
                <a:lnTo>
                  <a:pt x="183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42"/>
          <p:cNvSpPr/>
          <p:nvPr/>
        </p:nvSpPr>
        <p:spPr>
          <a:xfrm>
            <a:off x="1141140" y="3561302"/>
            <a:ext cx="400160" cy="823683"/>
          </a:xfrm>
          <a:custGeom>
            <a:avLst/>
            <a:gdLst/>
            <a:ahLst/>
            <a:cxnLst/>
            <a:rect l="l" t="t" r="r" b="b"/>
            <a:pathLst>
              <a:path w="2236" h="4060" extrusionOk="0">
                <a:moveTo>
                  <a:pt x="0" y="0"/>
                </a:moveTo>
                <a:lnTo>
                  <a:pt x="0" y="4059"/>
                </a:lnTo>
                <a:lnTo>
                  <a:pt x="2236" y="4059"/>
                </a:lnTo>
                <a:lnTo>
                  <a:pt x="22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42"/>
          <p:cNvSpPr/>
          <p:nvPr/>
        </p:nvSpPr>
        <p:spPr>
          <a:xfrm>
            <a:off x="2426865" y="2910445"/>
            <a:ext cx="400160" cy="1474514"/>
          </a:xfrm>
          <a:custGeom>
            <a:avLst/>
            <a:gdLst/>
            <a:ahLst/>
            <a:cxnLst/>
            <a:rect l="l" t="t" r="r" b="b"/>
            <a:pathLst>
              <a:path w="2236" h="7268" extrusionOk="0">
                <a:moveTo>
                  <a:pt x="0" y="1"/>
                </a:moveTo>
                <a:lnTo>
                  <a:pt x="0" y="7267"/>
                </a:lnTo>
                <a:lnTo>
                  <a:pt x="2236" y="7267"/>
                </a:lnTo>
                <a:lnTo>
                  <a:pt x="22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42"/>
          <p:cNvSpPr txBox="1">
            <a:spLocks noGrp="1"/>
          </p:cNvSpPr>
          <p:nvPr>
            <p:ph type="body" idx="4294967295"/>
          </p:nvPr>
        </p:nvSpPr>
        <p:spPr>
          <a:xfrm>
            <a:off x="457200" y="4458230"/>
            <a:ext cx="58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3" name="Google Shape;1493;p42"/>
          <p:cNvSpPr txBox="1">
            <a:spLocks noGrp="1"/>
          </p:cNvSpPr>
          <p:nvPr>
            <p:ph type="body" idx="4294967295"/>
          </p:nvPr>
        </p:nvSpPr>
        <p:spPr>
          <a:xfrm>
            <a:off x="1068703" y="4458207"/>
            <a:ext cx="58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4" name="Google Shape;1494;p42"/>
          <p:cNvSpPr txBox="1">
            <a:spLocks noGrp="1"/>
          </p:cNvSpPr>
          <p:nvPr>
            <p:ph type="body" idx="4294967295"/>
          </p:nvPr>
        </p:nvSpPr>
        <p:spPr>
          <a:xfrm>
            <a:off x="1711089" y="4458217"/>
            <a:ext cx="58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5" name="Google Shape;1495;p42"/>
          <p:cNvSpPr txBox="1">
            <a:spLocks noGrp="1"/>
          </p:cNvSpPr>
          <p:nvPr>
            <p:ph type="body" idx="4294967295"/>
          </p:nvPr>
        </p:nvSpPr>
        <p:spPr>
          <a:xfrm>
            <a:off x="2353484" y="4458230"/>
            <a:ext cx="58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55%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6" name="Google Shape;1496;p42"/>
          <p:cNvSpPr txBox="1"/>
          <p:nvPr/>
        </p:nvSpPr>
        <p:spPr>
          <a:xfrm>
            <a:off x="6444262" y="3963550"/>
            <a:ext cx="2242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7" name="Google Shape;1497;p42"/>
          <p:cNvSpPr txBox="1"/>
          <p:nvPr/>
        </p:nvSpPr>
        <p:spPr>
          <a:xfrm>
            <a:off x="6444275" y="1463500"/>
            <a:ext cx="2242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8" name="Google Shape;1498;p42"/>
          <p:cNvSpPr txBox="1"/>
          <p:nvPr/>
        </p:nvSpPr>
        <p:spPr>
          <a:xfrm>
            <a:off x="6444275" y="2296853"/>
            <a:ext cx="2242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actually a cold place, it’s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9" name="Google Shape;1499;p42"/>
          <p:cNvSpPr txBox="1"/>
          <p:nvPr/>
        </p:nvSpPr>
        <p:spPr>
          <a:xfrm>
            <a:off x="5960949" y="3963550"/>
            <a:ext cx="483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9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0" name="Google Shape;1500;p42"/>
          <p:cNvSpPr txBox="1"/>
          <p:nvPr/>
        </p:nvSpPr>
        <p:spPr>
          <a:xfrm>
            <a:off x="5960949" y="2296850"/>
            <a:ext cx="483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9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1" name="Google Shape;1501;p42"/>
          <p:cNvSpPr txBox="1"/>
          <p:nvPr/>
        </p:nvSpPr>
        <p:spPr>
          <a:xfrm>
            <a:off x="5960949" y="1463500"/>
            <a:ext cx="483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9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2" name="Google Shape;1502;p42"/>
          <p:cNvSpPr txBox="1"/>
          <p:nvPr/>
        </p:nvSpPr>
        <p:spPr>
          <a:xfrm>
            <a:off x="5960949" y="3130200"/>
            <a:ext cx="483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9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3" name="Google Shape;1503;p42"/>
          <p:cNvSpPr txBox="1"/>
          <p:nvPr/>
        </p:nvSpPr>
        <p:spPr>
          <a:xfrm>
            <a:off x="6444262" y="3130201"/>
            <a:ext cx="2242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of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4" name="Google Shape;1504;p42"/>
          <p:cNvSpPr txBox="1">
            <a:spLocks noGrp="1"/>
          </p:cNvSpPr>
          <p:nvPr>
            <p:ph type="body" idx="4294967295"/>
          </p:nvPr>
        </p:nvSpPr>
        <p:spPr>
          <a:xfrm>
            <a:off x="3695663" y="3078825"/>
            <a:ext cx="585600" cy="28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5" name="Google Shape;1505;p42"/>
          <p:cNvSpPr txBox="1">
            <a:spLocks noGrp="1"/>
          </p:cNvSpPr>
          <p:nvPr>
            <p:ph type="body" idx="4294967295"/>
          </p:nvPr>
        </p:nvSpPr>
        <p:spPr>
          <a:xfrm>
            <a:off x="4881749" y="3078800"/>
            <a:ext cx="585600" cy="28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6" name="Google Shape;1506;p42"/>
          <p:cNvSpPr txBox="1">
            <a:spLocks noGrp="1"/>
          </p:cNvSpPr>
          <p:nvPr>
            <p:ph type="body" idx="4294967295"/>
          </p:nvPr>
        </p:nvSpPr>
        <p:spPr>
          <a:xfrm>
            <a:off x="3695663" y="4443750"/>
            <a:ext cx="585600" cy="28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55%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7" name="Google Shape;1507;p42"/>
          <p:cNvSpPr txBox="1">
            <a:spLocks noGrp="1"/>
          </p:cNvSpPr>
          <p:nvPr>
            <p:ph type="body" idx="4294967295"/>
          </p:nvPr>
        </p:nvSpPr>
        <p:spPr>
          <a:xfrm>
            <a:off x="4881749" y="4443775"/>
            <a:ext cx="585600" cy="28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8" name="Google Shape;1508;p42"/>
          <p:cNvSpPr txBox="1"/>
          <p:nvPr/>
        </p:nvSpPr>
        <p:spPr>
          <a:xfrm>
            <a:off x="3874200" y="1463500"/>
            <a:ext cx="1395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2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9" name="Google Shape;1509;p42"/>
          <p:cNvSpPr txBox="1"/>
          <p:nvPr/>
        </p:nvSpPr>
        <p:spPr>
          <a:xfrm>
            <a:off x="958025" y="1463500"/>
            <a:ext cx="1395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1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10" name="Google Shape;1510;p42"/>
          <p:cNvSpPr/>
          <p:nvPr/>
        </p:nvSpPr>
        <p:spPr>
          <a:xfrm>
            <a:off x="3565001" y="2149600"/>
            <a:ext cx="826305" cy="826138"/>
          </a:xfrm>
          <a:custGeom>
            <a:avLst/>
            <a:gdLst/>
            <a:ahLst/>
            <a:cxnLst/>
            <a:rect l="l" t="t" r="r" b="b"/>
            <a:pathLst>
              <a:path w="4368" h="4367" extrusionOk="0">
                <a:moveTo>
                  <a:pt x="2184" y="772"/>
                </a:moveTo>
                <a:cubicBezTo>
                  <a:pt x="2965" y="772"/>
                  <a:pt x="3596" y="1403"/>
                  <a:pt x="3596" y="2184"/>
                </a:cubicBezTo>
                <a:cubicBezTo>
                  <a:pt x="3596" y="2963"/>
                  <a:pt x="2965" y="3596"/>
                  <a:pt x="2184" y="3596"/>
                </a:cubicBezTo>
                <a:cubicBezTo>
                  <a:pt x="1405" y="3596"/>
                  <a:pt x="772" y="2963"/>
                  <a:pt x="772" y="2184"/>
                </a:cubicBezTo>
                <a:cubicBezTo>
                  <a:pt x="772" y="1403"/>
                  <a:pt x="1405" y="772"/>
                  <a:pt x="2184" y="772"/>
                </a:cubicBezTo>
                <a:close/>
                <a:moveTo>
                  <a:pt x="2184" y="0"/>
                </a:moveTo>
                <a:cubicBezTo>
                  <a:pt x="978" y="0"/>
                  <a:pt x="1" y="977"/>
                  <a:pt x="1" y="2184"/>
                </a:cubicBezTo>
                <a:cubicBezTo>
                  <a:pt x="1" y="3389"/>
                  <a:pt x="978" y="4366"/>
                  <a:pt x="2184" y="4366"/>
                </a:cubicBezTo>
                <a:cubicBezTo>
                  <a:pt x="3391" y="4366"/>
                  <a:pt x="4368" y="3389"/>
                  <a:pt x="4368" y="2184"/>
                </a:cubicBezTo>
                <a:cubicBezTo>
                  <a:pt x="4368" y="978"/>
                  <a:pt x="3391" y="0"/>
                  <a:pt x="2184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42"/>
          <p:cNvSpPr/>
          <p:nvPr/>
        </p:nvSpPr>
        <p:spPr>
          <a:xfrm>
            <a:off x="3565050" y="2146856"/>
            <a:ext cx="826200" cy="831600"/>
          </a:xfrm>
          <a:prstGeom prst="blockArc">
            <a:avLst>
              <a:gd name="adj1" fmla="val 16089880"/>
              <a:gd name="adj2" fmla="val 3469154"/>
              <a:gd name="adj3" fmla="val 1780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42"/>
          <p:cNvSpPr/>
          <p:nvPr/>
        </p:nvSpPr>
        <p:spPr>
          <a:xfrm>
            <a:off x="4762976" y="2149600"/>
            <a:ext cx="826305" cy="826138"/>
          </a:xfrm>
          <a:custGeom>
            <a:avLst/>
            <a:gdLst/>
            <a:ahLst/>
            <a:cxnLst/>
            <a:rect l="l" t="t" r="r" b="b"/>
            <a:pathLst>
              <a:path w="4368" h="4367" extrusionOk="0">
                <a:moveTo>
                  <a:pt x="2184" y="772"/>
                </a:moveTo>
                <a:cubicBezTo>
                  <a:pt x="2965" y="772"/>
                  <a:pt x="3596" y="1403"/>
                  <a:pt x="3596" y="2184"/>
                </a:cubicBezTo>
                <a:cubicBezTo>
                  <a:pt x="3596" y="2963"/>
                  <a:pt x="2965" y="3596"/>
                  <a:pt x="2184" y="3596"/>
                </a:cubicBezTo>
                <a:cubicBezTo>
                  <a:pt x="1405" y="3596"/>
                  <a:pt x="772" y="2963"/>
                  <a:pt x="772" y="2184"/>
                </a:cubicBezTo>
                <a:cubicBezTo>
                  <a:pt x="772" y="1403"/>
                  <a:pt x="1405" y="772"/>
                  <a:pt x="2184" y="772"/>
                </a:cubicBezTo>
                <a:close/>
                <a:moveTo>
                  <a:pt x="2184" y="0"/>
                </a:moveTo>
                <a:cubicBezTo>
                  <a:pt x="978" y="0"/>
                  <a:pt x="1" y="977"/>
                  <a:pt x="1" y="2184"/>
                </a:cubicBezTo>
                <a:cubicBezTo>
                  <a:pt x="1" y="3389"/>
                  <a:pt x="978" y="4366"/>
                  <a:pt x="2184" y="4366"/>
                </a:cubicBezTo>
                <a:cubicBezTo>
                  <a:pt x="3391" y="4366"/>
                  <a:pt x="4368" y="3389"/>
                  <a:pt x="4368" y="2184"/>
                </a:cubicBezTo>
                <a:cubicBezTo>
                  <a:pt x="4368" y="978"/>
                  <a:pt x="3391" y="0"/>
                  <a:pt x="2184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42"/>
          <p:cNvSpPr/>
          <p:nvPr/>
        </p:nvSpPr>
        <p:spPr>
          <a:xfrm>
            <a:off x="4763025" y="2146856"/>
            <a:ext cx="826200" cy="831600"/>
          </a:xfrm>
          <a:prstGeom prst="blockArc">
            <a:avLst>
              <a:gd name="adj1" fmla="val 16089880"/>
              <a:gd name="adj2" fmla="val 12048829"/>
              <a:gd name="adj3" fmla="val 1740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42"/>
          <p:cNvSpPr/>
          <p:nvPr/>
        </p:nvSpPr>
        <p:spPr>
          <a:xfrm>
            <a:off x="3565001" y="3560075"/>
            <a:ext cx="826305" cy="826138"/>
          </a:xfrm>
          <a:custGeom>
            <a:avLst/>
            <a:gdLst/>
            <a:ahLst/>
            <a:cxnLst/>
            <a:rect l="l" t="t" r="r" b="b"/>
            <a:pathLst>
              <a:path w="4368" h="4367" extrusionOk="0">
                <a:moveTo>
                  <a:pt x="2184" y="772"/>
                </a:moveTo>
                <a:cubicBezTo>
                  <a:pt x="2965" y="772"/>
                  <a:pt x="3596" y="1403"/>
                  <a:pt x="3596" y="2184"/>
                </a:cubicBezTo>
                <a:cubicBezTo>
                  <a:pt x="3596" y="2963"/>
                  <a:pt x="2965" y="3596"/>
                  <a:pt x="2184" y="3596"/>
                </a:cubicBezTo>
                <a:cubicBezTo>
                  <a:pt x="1405" y="3596"/>
                  <a:pt x="772" y="2963"/>
                  <a:pt x="772" y="2184"/>
                </a:cubicBezTo>
                <a:cubicBezTo>
                  <a:pt x="772" y="1403"/>
                  <a:pt x="1405" y="772"/>
                  <a:pt x="2184" y="772"/>
                </a:cubicBezTo>
                <a:close/>
                <a:moveTo>
                  <a:pt x="2184" y="0"/>
                </a:moveTo>
                <a:cubicBezTo>
                  <a:pt x="978" y="0"/>
                  <a:pt x="1" y="977"/>
                  <a:pt x="1" y="2184"/>
                </a:cubicBezTo>
                <a:cubicBezTo>
                  <a:pt x="1" y="3389"/>
                  <a:pt x="978" y="4366"/>
                  <a:pt x="2184" y="4366"/>
                </a:cubicBezTo>
                <a:cubicBezTo>
                  <a:pt x="3391" y="4366"/>
                  <a:pt x="4368" y="3389"/>
                  <a:pt x="4368" y="2184"/>
                </a:cubicBezTo>
                <a:cubicBezTo>
                  <a:pt x="4368" y="978"/>
                  <a:pt x="3391" y="0"/>
                  <a:pt x="2184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42"/>
          <p:cNvSpPr/>
          <p:nvPr/>
        </p:nvSpPr>
        <p:spPr>
          <a:xfrm>
            <a:off x="3565050" y="3557331"/>
            <a:ext cx="826200" cy="831600"/>
          </a:xfrm>
          <a:prstGeom prst="blockArc">
            <a:avLst>
              <a:gd name="adj1" fmla="val 16089880"/>
              <a:gd name="adj2" fmla="val 6039543"/>
              <a:gd name="adj3" fmla="val 1788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42"/>
          <p:cNvSpPr/>
          <p:nvPr/>
        </p:nvSpPr>
        <p:spPr>
          <a:xfrm>
            <a:off x="4762976" y="3560075"/>
            <a:ext cx="826305" cy="826138"/>
          </a:xfrm>
          <a:custGeom>
            <a:avLst/>
            <a:gdLst/>
            <a:ahLst/>
            <a:cxnLst/>
            <a:rect l="l" t="t" r="r" b="b"/>
            <a:pathLst>
              <a:path w="4368" h="4367" extrusionOk="0">
                <a:moveTo>
                  <a:pt x="2184" y="772"/>
                </a:moveTo>
                <a:cubicBezTo>
                  <a:pt x="2965" y="772"/>
                  <a:pt x="3596" y="1403"/>
                  <a:pt x="3596" y="2184"/>
                </a:cubicBezTo>
                <a:cubicBezTo>
                  <a:pt x="3596" y="2963"/>
                  <a:pt x="2965" y="3596"/>
                  <a:pt x="2184" y="3596"/>
                </a:cubicBezTo>
                <a:cubicBezTo>
                  <a:pt x="1405" y="3596"/>
                  <a:pt x="772" y="2963"/>
                  <a:pt x="772" y="2184"/>
                </a:cubicBezTo>
                <a:cubicBezTo>
                  <a:pt x="772" y="1403"/>
                  <a:pt x="1405" y="772"/>
                  <a:pt x="2184" y="772"/>
                </a:cubicBezTo>
                <a:close/>
                <a:moveTo>
                  <a:pt x="2184" y="0"/>
                </a:moveTo>
                <a:cubicBezTo>
                  <a:pt x="978" y="0"/>
                  <a:pt x="1" y="977"/>
                  <a:pt x="1" y="2184"/>
                </a:cubicBezTo>
                <a:cubicBezTo>
                  <a:pt x="1" y="3389"/>
                  <a:pt x="978" y="4366"/>
                  <a:pt x="2184" y="4366"/>
                </a:cubicBezTo>
                <a:cubicBezTo>
                  <a:pt x="3391" y="4366"/>
                  <a:pt x="4368" y="3389"/>
                  <a:pt x="4368" y="2184"/>
                </a:cubicBezTo>
                <a:cubicBezTo>
                  <a:pt x="4368" y="978"/>
                  <a:pt x="3391" y="0"/>
                  <a:pt x="2184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42"/>
          <p:cNvSpPr/>
          <p:nvPr/>
        </p:nvSpPr>
        <p:spPr>
          <a:xfrm>
            <a:off x="4763025" y="3557331"/>
            <a:ext cx="826200" cy="831600"/>
          </a:xfrm>
          <a:prstGeom prst="blockArc">
            <a:avLst>
              <a:gd name="adj1" fmla="val 16089880"/>
              <a:gd name="adj2" fmla="val 1507117"/>
              <a:gd name="adj3" fmla="val 177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3" name="Google Shape;1523;p43"/>
          <p:cNvSpPr/>
          <p:nvPr/>
        </p:nvSpPr>
        <p:spPr>
          <a:xfrm>
            <a:off x="7110650" y="1702700"/>
            <a:ext cx="1572600" cy="36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Volume</a:t>
            </a: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24" name="Google Shape;1524;p43"/>
          <p:cNvCxnSpPr>
            <a:stCxn id="1525" idx="3"/>
            <a:endCxn id="1523" idx="1"/>
          </p:cNvCxnSpPr>
          <p:nvPr/>
        </p:nvCxnSpPr>
        <p:spPr>
          <a:xfrm rot="10800000" flipH="1">
            <a:off x="6332211" y="1885600"/>
            <a:ext cx="778500" cy="7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43"/>
          <p:cNvSpPr/>
          <p:nvPr/>
        </p:nvSpPr>
        <p:spPr>
          <a:xfrm>
            <a:off x="7110650" y="2533625"/>
            <a:ext cx="1572600" cy="36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Velocity</a:t>
            </a: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27" name="Google Shape;1527;p43"/>
          <p:cNvCxnSpPr>
            <a:stCxn id="1528" idx="3"/>
            <a:endCxn id="1526" idx="1"/>
          </p:cNvCxnSpPr>
          <p:nvPr/>
        </p:nvCxnSpPr>
        <p:spPr>
          <a:xfrm rot="10800000" flipH="1">
            <a:off x="6340715" y="2716525"/>
            <a:ext cx="769800" cy="75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9" name="Google Shape;1529;p43"/>
          <p:cNvSpPr/>
          <p:nvPr/>
        </p:nvSpPr>
        <p:spPr>
          <a:xfrm>
            <a:off x="7110650" y="3364550"/>
            <a:ext cx="1572600" cy="36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Veracity</a:t>
            </a: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30" name="Google Shape;1530;p43"/>
          <p:cNvCxnSpPr>
            <a:stCxn id="1531" idx="3"/>
            <a:endCxn id="1529" idx="1"/>
          </p:cNvCxnSpPr>
          <p:nvPr/>
        </p:nvCxnSpPr>
        <p:spPr>
          <a:xfrm rot="10800000" flipH="1">
            <a:off x="6332213" y="3547450"/>
            <a:ext cx="778500" cy="75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2" name="Google Shape;1532;p43"/>
          <p:cNvSpPr/>
          <p:nvPr/>
        </p:nvSpPr>
        <p:spPr>
          <a:xfrm>
            <a:off x="7110650" y="4195475"/>
            <a:ext cx="1572600" cy="36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Variety</a:t>
            </a: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33" name="Google Shape;1533;p43"/>
          <p:cNvCxnSpPr>
            <a:stCxn id="1534" idx="3"/>
            <a:endCxn id="1532" idx="1"/>
          </p:cNvCxnSpPr>
          <p:nvPr/>
        </p:nvCxnSpPr>
        <p:spPr>
          <a:xfrm rot="10800000" flipH="1">
            <a:off x="6332213" y="4378375"/>
            <a:ext cx="778500" cy="75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5" name="Google Shape;1535;p43"/>
          <p:cNvSpPr/>
          <p:nvPr/>
        </p:nvSpPr>
        <p:spPr>
          <a:xfrm>
            <a:off x="3349200" y="4089175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43"/>
          <p:cNvSpPr/>
          <p:nvPr/>
        </p:nvSpPr>
        <p:spPr>
          <a:xfrm>
            <a:off x="3349200" y="3258400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43"/>
          <p:cNvSpPr/>
          <p:nvPr/>
        </p:nvSpPr>
        <p:spPr>
          <a:xfrm>
            <a:off x="3349200" y="2427325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43"/>
          <p:cNvSpPr/>
          <p:nvPr/>
        </p:nvSpPr>
        <p:spPr>
          <a:xfrm>
            <a:off x="3349200" y="1596450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43"/>
          <p:cNvSpPr/>
          <p:nvPr/>
        </p:nvSpPr>
        <p:spPr>
          <a:xfrm>
            <a:off x="3989811" y="1688050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39" name="Google Shape;1539;p43"/>
          <p:cNvCxnSpPr/>
          <p:nvPr/>
        </p:nvCxnSpPr>
        <p:spPr>
          <a:xfrm rot="10800000" flipH="1">
            <a:off x="1682388" y="1809388"/>
            <a:ext cx="1666800" cy="1330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0" name="Google Shape;1540;p43"/>
          <p:cNvSpPr/>
          <p:nvPr/>
        </p:nvSpPr>
        <p:spPr>
          <a:xfrm>
            <a:off x="3247500" y="1546900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1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8" name="Google Shape;1528;p43"/>
          <p:cNvSpPr/>
          <p:nvPr/>
        </p:nvSpPr>
        <p:spPr>
          <a:xfrm>
            <a:off x="3998315" y="2518975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1" name="Google Shape;1541;p43"/>
          <p:cNvCxnSpPr/>
          <p:nvPr/>
        </p:nvCxnSpPr>
        <p:spPr>
          <a:xfrm rot="10800000" flipH="1">
            <a:off x="1682388" y="2724013"/>
            <a:ext cx="1565100" cy="4206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2" name="Google Shape;1542;p43"/>
          <p:cNvSpPr/>
          <p:nvPr/>
        </p:nvSpPr>
        <p:spPr>
          <a:xfrm>
            <a:off x="3247500" y="2377825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1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1" name="Google Shape;1531;p43"/>
          <p:cNvSpPr/>
          <p:nvPr/>
        </p:nvSpPr>
        <p:spPr>
          <a:xfrm>
            <a:off x="3989813" y="3349900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3" name="Google Shape;1543;p43"/>
          <p:cNvCxnSpPr/>
          <p:nvPr/>
        </p:nvCxnSpPr>
        <p:spPr>
          <a:xfrm>
            <a:off x="1682388" y="3144838"/>
            <a:ext cx="1565100" cy="4101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4" name="Google Shape;1544;p43"/>
          <p:cNvSpPr/>
          <p:nvPr/>
        </p:nvSpPr>
        <p:spPr>
          <a:xfrm>
            <a:off x="3247500" y="3208750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1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4" name="Google Shape;1534;p43"/>
          <p:cNvSpPr/>
          <p:nvPr/>
        </p:nvSpPr>
        <p:spPr>
          <a:xfrm>
            <a:off x="3989813" y="4175575"/>
            <a:ext cx="2342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Yes, this is the ringed one. It’s a gas giant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5" name="Google Shape;1545;p43"/>
          <p:cNvCxnSpPr/>
          <p:nvPr/>
        </p:nvCxnSpPr>
        <p:spPr>
          <a:xfrm>
            <a:off x="1677588" y="3139663"/>
            <a:ext cx="1569900" cy="1246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6" name="Google Shape;1546;p43"/>
          <p:cNvSpPr/>
          <p:nvPr/>
        </p:nvSpPr>
        <p:spPr>
          <a:xfrm>
            <a:off x="3247500" y="4039675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1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7" name="Google Shape;1547;p43"/>
          <p:cNvSpPr/>
          <p:nvPr/>
        </p:nvSpPr>
        <p:spPr>
          <a:xfrm>
            <a:off x="643025" y="2029671"/>
            <a:ext cx="2073000" cy="2137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8" name="Google Shape;1548;p43"/>
          <p:cNvGrpSpPr/>
          <p:nvPr/>
        </p:nvGrpSpPr>
        <p:grpSpPr>
          <a:xfrm>
            <a:off x="1359500" y="2518983"/>
            <a:ext cx="640090" cy="640086"/>
            <a:chOff x="-2571737" y="2403625"/>
            <a:chExt cx="292225" cy="291425"/>
          </a:xfrm>
        </p:grpSpPr>
        <p:sp>
          <p:nvSpPr>
            <p:cNvPr id="1549" name="Google Shape;1549;p43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3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3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3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3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3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3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6" name="Google Shape;1556;p43"/>
          <p:cNvSpPr/>
          <p:nvPr/>
        </p:nvSpPr>
        <p:spPr>
          <a:xfrm>
            <a:off x="457200" y="3306800"/>
            <a:ext cx="2444700" cy="481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 Vs of Big Data</a:t>
            </a:r>
            <a:endParaRPr sz="19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44"/>
          <p:cNvSpPr/>
          <p:nvPr/>
        </p:nvSpPr>
        <p:spPr>
          <a:xfrm rot="-5400000">
            <a:off x="-263700" y="3667950"/>
            <a:ext cx="1771800" cy="330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62" name="Google Shape;1562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3" name="Google Shape;1563;p44"/>
          <p:cNvSpPr/>
          <p:nvPr/>
        </p:nvSpPr>
        <p:spPr>
          <a:xfrm>
            <a:off x="5481205" y="4102930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4"/>
          <p:cNvSpPr/>
          <p:nvPr/>
        </p:nvSpPr>
        <p:spPr>
          <a:xfrm>
            <a:off x="5481205" y="1304217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4"/>
          <p:cNvSpPr/>
          <p:nvPr/>
        </p:nvSpPr>
        <p:spPr>
          <a:xfrm>
            <a:off x="5481205" y="3253642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566" name="Google Shape;1566;p44"/>
          <p:cNvSpPr txBox="1"/>
          <p:nvPr/>
        </p:nvSpPr>
        <p:spPr>
          <a:xfrm>
            <a:off x="6951950" y="1245638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Venus</a:t>
            </a:r>
            <a:endParaRPr sz="1600">
              <a:solidFill>
                <a:schemeClr val="accen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67" name="Google Shape;1567;p44"/>
          <p:cNvSpPr txBox="1"/>
          <p:nvPr/>
        </p:nvSpPr>
        <p:spPr>
          <a:xfrm>
            <a:off x="6113050" y="1496938"/>
            <a:ext cx="2573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 a beautiful name and is the second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planet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8" name="Google Shape;1568;p44"/>
          <p:cNvSpPr txBox="1"/>
          <p:nvPr/>
        </p:nvSpPr>
        <p:spPr>
          <a:xfrm>
            <a:off x="6951950" y="2164461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Mercury</a:t>
            </a:r>
            <a:endParaRPr sz="16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69" name="Google Shape;1569;p44"/>
          <p:cNvSpPr txBox="1"/>
          <p:nvPr/>
        </p:nvSpPr>
        <p:spPr>
          <a:xfrm>
            <a:off x="6113050" y="2415754"/>
            <a:ext cx="2573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0" name="Google Shape;1570;p44"/>
          <p:cNvSpPr txBox="1"/>
          <p:nvPr/>
        </p:nvSpPr>
        <p:spPr>
          <a:xfrm>
            <a:off x="6951950" y="3083289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Mars</a:t>
            </a:r>
            <a:endParaRPr sz="160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71" name="Google Shape;1571;p44"/>
          <p:cNvSpPr txBox="1"/>
          <p:nvPr/>
        </p:nvSpPr>
        <p:spPr>
          <a:xfrm>
            <a:off x="6113050" y="3332382"/>
            <a:ext cx="25737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 cold place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 It’s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2" name="Google Shape;1572;p44"/>
          <p:cNvSpPr txBox="1"/>
          <p:nvPr/>
        </p:nvSpPr>
        <p:spPr>
          <a:xfrm>
            <a:off x="7042487" y="4015962"/>
            <a:ext cx="16443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Jupiter</a:t>
            </a:r>
            <a:endParaRPr sz="1600">
              <a:solidFill>
                <a:schemeClr val="accent6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73" name="Google Shape;1573;p44"/>
          <p:cNvSpPr txBox="1"/>
          <p:nvPr/>
        </p:nvSpPr>
        <p:spPr>
          <a:xfrm>
            <a:off x="6113050" y="4268562"/>
            <a:ext cx="25737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4" name="Google Shape;1574;p44"/>
          <p:cNvSpPr/>
          <p:nvPr/>
        </p:nvSpPr>
        <p:spPr>
          <a:xfrm>
            <a:off x="5481205" y="22789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44"/>
          <p:cNvSpPr/>
          <p:nvPr/>
        </p:nvSpPr>
        <p:spPr>
          <a:xfrm>
            <a:off x="1133453" y="1365775"/>
            <a:ext cx="764400" cy="7644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44"/>
          <p:cNvSpPr/>
          <p:nvPr/>
        </p:nvSpPr>
        <p:spPr>
          <a:xfrm>
            <a:off x="1133450" y="1365775"/>
            <a:ext cx="764400" cy="764400"/>
          </a:xfrm>
          <a:prstGeom prst="blockArc">
            <a:avLst>
              <a:gd name="adj1" fmla="val 16879561"/>
              <a:gd name="adj2" fmla="val 10799131"/>
              <a:gd name="adj3" fmla="val 2504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44"/>
          <p:cNvSpPr txBox="1"/>
          <p:nvPr/>
        </p:nvSpPr>
        <p:spPr>
          <a:xfrm>
            <a:off x="1133500" y="2181925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78" name="Google Shape;1578;p44"/>
          <p:cNvSpPr/>
          <p:nvPr/>
        </p:nvSpPr>
        <p:spPr>
          <a:xfrm>
            <a:off x="2027321" y="1365772"/>
            <a:ext cx="764400" cy="7644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44"/>
          <p:cNvSpPr/>
          <p:nvPr/>
        </p:nvSpPr>
        <p:spPr>
          <a:xfrm>
            <a:off x="2027318" y="1365772"/>
            <a:ext cx="764400" cy="764400"/>
          </a:xfrm>
          <a:prstGeom prst="blockArc">
            <a:avLst>
              <a:gd name="adj1" fmla="val 1742060"/>
              <a:gd name="adj2" fmla="val 10799131"/>
              <a:gd name="adj3" fmla="val 2504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44"/>
          <p:cNvSpPr txBox="1"/>
          <p:nvPr/>
        </p:nvSpPr>
        <p:spPr>
          <a:xfrm>
            <a:off x="2027375" y="2181923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1" name="Google Shape;1581;p44"/>
          <p:cNvSpPr/>
          <p:nvPr/>
        </p:nvSpPr>
        <p:spPr>
          <a:xfrm>
            <a:off x="2921196" y="1365771"/>
            <a:ext cx="764400" cy="7644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44"/>
          <p:cNvSpPr/>
          <p:nvPr/>
        </p:nvSpPr>
        <p:spPr>
          <a:xfrm>
            <a:off x="2921193" y="1365771"/>
            <a:ext cx="764400" cy="764400"/>
          </a:xfrm>
          <a:prstGeom prst="blockArc">
            <a:avLst>
              <a:gd name="adj1" fmla="val 14757504"/>
              <a:gd name="adj2" fmla="val 10799131"/>
              <a:gd name="adj3" fmla="val 2504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44"/>
          <p:cNvSpPr txBox="1"/>
          <p:nvPr/>
        </p:nvSpPr>
        <p:spPr>
          <a:xfrm>
            <a:off x="2921235" y="2181924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4" name="Google Shape;1584;p44"/>
          <p:cNvSpPr/>
          <p:nvPr/>
        </p:nvSpPr>
        <p:spPr>
          <a:xfrm>
            <a:off x="3840376" y="1365773"/>
            <a:ext cx="764400" cy="7644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44"/>
          <p:cNvSpPr/>
          <p:nvPr/>
        </p:nvSpPr>
        <p:spPr>
          <a:xfrm>
            <a:off x="3840373" y="1365773"/>
            <a:ext cx="764400" cy="764400"/>
          </a:xfrm>
          <a:prstGeom prst="blockArc">
            <a:avLst>
              <a:gd name="adj1" fmla="val 16879561"/>
              <a:gd name="adj2" fmla="val 4460835"/>
              <a:gd name="adj3" fmla="val 253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44"/>
          <p:cNvSpPr txBox="1"/>
          <p:nvPr/>
        </p:nvSpPr>
        <p:spPr>
          <a:xfrm>
            <a:off x="3815053" y="2181926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16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87" name="Google Shape;1587;p44"/>
          <p:cNvGrpSpPr/>
          <p:nvPr/>
        </p:nvGrpSpPr>
        <p:grpSpPr>
          <a:xfrm>
            <a:off x="5597921" y="2392458"/>
            <a:ext cx="360868" cy="367261"/>
            <a:chOff x="-65144125" y="4094450"/>
            <a:chExt cx="311900" cy="317425"/>
          </a:xfrm>
        </p:grpSpPr>
        <p:sp>
          <p:nvSpPr>
            <p:cNvPr id="1588" name="Google Shape;1588;p44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4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4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1" name="Google Shape;1591;p44"/>
          <p:cNvGrpSpPr/>
          <p:nvPr/>
        </p:nvGrpSpPr>
        <p:grpSpPr>
          <a:xfrm>
            <a:off x="5594262" y="1402774"/>
            <a:ext cx="368186" cy="366364"/>
            <a:chOff x="-62151950" y="4111775"/>
            <a:chExt cx="318225" cy="316650"/>
          </a:xfrm>
        </p:grpSpPr>
        <p:sp>
          <p:nvSpPr>
            <p:cNvPr id="1592" name="Google Shape;1592;p44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4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4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4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6" name="Google Shape;1596;p44"/>
          <p:cNvGrpSpPr/>
          <p:nvPr/>
        </p:nvGrpSpPr>
        <p:grpSpPr>
          <a:xfrm>
            <a:off x="5602385" y="3375310"/>
            <a:ext cx="351940" cy="350995"/>
            <a:chOff x="944600" y="3981825"/>
            <a:chExt cx="297750" cy="296950"/>
          </a:xfrm>
        </p:grpSpPr>
        <p:sp>
          <p:nvSpPr>
            <p:cNvPr id="1597" name="Google Shape;1597;p44"/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4"/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4"/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4"/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44"/>
          <p:cNvGrpSpPr/>
          <p:nvPr/>
        </p:nvGrpSpPr>
        <p:grpSpPr>
          <a:xfrm>
            <a:off x="5602385" y="4228366"/>
            <a:ext cx="351940" cy="349133"/>
            <a:chOff x="1672375" y="3982600"/>
            <a:chExt cx="297750" cy="295375"/>
          </a:xfrm>
        </p:grpSpPr>
        <p:sp>
          <p:nvSpPr>
            <p:cNvPr id="1602" name="Google Shape;1602;p44"/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4"/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4"/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5" name="Google Shape;1605;p44"/>
          <p:cNvSpPr/>
          <p:nvPr/>
        </p:nvSpPr>
        <p:spPr>
          <a:xfrm>
            <a:off x="1133455" y="3423125"/>
            <a:ext cx="2501400" cy="330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06" name="Google Shape;1606;p44"/>
          <p:cNvSpPr/>
          <p:nvPr/>
        </p:nvSpPr>
        <p:spPr>
          <a:xfrm>
            <a:off x="1133438" y="3899240"/>
            <a:ext cx="2062200" cy="3300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07" name="Google Shape;1607;p44"/>
          <p:cNvSpPr/>
          <p:nvPr/>
        </p:nvSpPr>
        <p:spPr>
          <a:xfrm>
            <a:off x="1133438" y="4375351"/>
            <a:ext cx="1579800" cy="330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08" name="Google Shape;1608;p44"/>
          <p:cNvSpPr/>
          <p:nvPr/>
        </p:nvSpPr>
        <p:spPr>
          <a:xfrm>
            <a:off x="1133448" y="2947025"/>
            <a:ext cx="1871400" cy="330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09" name="Google Shape;1609;p44"/>
          <p:cNvSpPr txBox="1"/>
          <p:nvPr/>
        </p:nvSpPr>
        <p:spPr>
          <a:xfrm>
            <a:off x="1133500" y="2947000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0" name="Google Shape;1610;p44"/>
          <p:cNvSpPr txBox="1"/>
          <p:nvPr/>
        </p:nvSpPr>
        <p:spPr>
          <a:xfrm>
            <a:off x="1133500" y="3423100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65%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1" name="Google Shape;1611;p44"/>
          <p:cNvSpPr txBox="1"/>
          <p:nvPr/>
        </p:nvSpPr>
        <p:spPr>
          <a:xfrm>
            <a:off x="1133500" y="3899238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2" name="Google Shape;1612;p44"/>
          <p:cNvSpPr txBox="1"/>
          <p:nvPr/>
        </p:nvSpPr>
        <p:spPr>
          <a:xfrm>
            <a:off x="1133500" y="4375363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3" name="Google Shape;1613;p44"/>
          <p:cNvSpPr txBox="1"/>
          <p:nvPr/>
        </p:nvSpPr>
        <p:spPr>
          <a:xfrm rot="-5400000">
            <a:off x="157950" y="3668250"/>
            <a:ext cx="9285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2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14" name="Google Shape;1614;p44"/>
          <p:cNvSpPr/>
          <p:nvPr/>
        </p:nvSpPr>
        <p:spPr>
          <a:xfrm rot="-5400000">
            <a:off x="-70950" y="1773850"/>
            <a:ext cx="1386300" cy="330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15" name="Google Shape;1615;p44"/>
          <p:cNvSpPr txBox="1"/>
          <p:nvPr/>
        </p:nvSpPr>
        <p:spPr>
          <a:xfrm rot="-5400000">
            <a:off x="157950" y="1774150"/>
            <a:ext cx="9285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1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8B1A09C0-A649-9498-1187-07BF04CE706A}"/>
              </a:ext>
            </a:extLst>
          </p:cNvPr>
          <p:cNvSpPr/>
          <p:nvPr/>
        </p:nvSpPr>
        <p:spPr>
          <a:xfrm rot="16200000">
            <a:off x="3556786" y="157419"/>
            <a:ext cx="7321113" cy="5615173"/>
          </a:xfrm>
          <a:custGeom>
            <a:avLst/>
            <a:gdLst>
              <a:gd name="connsiteX0" fmla="*/ 1733107 w 7321113"/>
              <a:gd name="connsiteY0" fmla="*/ 4833677 h 5615173"/>
              <a:gd name="connsiteX1" fmla="*/ 1342361 w 7321113"/>
              <a:gd name="connsiteY1" fmla="*/ 5615170 h 5615173"/>
              <a:gd name="connsiteX2" fmla="*/ 390747 w 7321113"/>
              <a:gd name="connsiteY2" fmla="*/ 5615170 h 5615173"/>
              <a:gd name="connsiteX3" fmla="*/ 0 w 7321113"/>
              <a:gd name="connsiteY3" fmla="*/ 4833676 h 5615173"/>
              <a:gd name="connsiteX4" fmla="*/ 390747 w 7321113"/>
              <a:gd name="connsiteY4" fmla="*/ 4052184 h 5615173"/>
              <a:gd name="connsiteX5" fmla="*/ 1342361 w 7321113"/>
              <a:gd name="connsiteY5" fmla="*/ 4052184 h 5615173"/>
              <a:gd name="connsiteX6" fmla="*/ 1733108 w 7321113"/>
              <a:gd name="connsiteY6" fmla="*/ 3219891 h 5615173"/>
              <a:gd name="connsiteX7" fmla="*/ 1342362 w 7321113"/>
              <a:gd name="connsiteY7" fmla="*/ 4001384 h 5615173"/>
              <a:gd name="connsiteX8" fmla="*/ 390748 w 7321113"/>
              <a:gd name="connsiteY8" fmla="*/ 4001384 h 5615173"/>
              <a:gd name="connsiteX9" fmla="*/ 1 w 7321113"/>
              <a:gd name="connsiteY9" fmla="*/ 3219891 h 5615173"/>
              <a:gd name="connsiteX10" fmla="*/ 390748 w 7321113"/>
              <a:gd name="connsiteY10" fmla="*/ 2438398 h 5615173"/>
              <a:gd name="connsiteX11" fmla="*/ 1342362 w 7321113"/>
              <a:gd name="connsiteY11" fmla="*/ 2438398 h 5615173"/>
              <a:gd name="connsiteX12" fmla="*/ 1733108 w 7321113"/>
              <a:gd name="connsiteY12" fmla="*/ 1606106 h 5615173"/>
              <a:gd name="connsiteX13" fmla="*/ 1342362 w 7321113"/>
              <a:gd name="connsiteY13" fmla="*/ 2387599 h 5615173"/>
              <a:gd name="connsiteX14" fmla="*/ 390748 w 7321113"/>
              <a:gd name="connsiteY14" fmla="*/ 2387599 h 5615173"/>
              <a:gd name="connsiteX15" fmla="*/ 1 w 7321113"/>
              <a:gd name="connsiteY15" fmla="*/ 1606106 h 5615173"/>
              <a:gd name="connsiteX16" fmla="*/ 390748 w 7321113"/>
              <a:gd name="connsiteY16" fmla="*/ 824613 h 5615173"/>
              <a:gd name="connsiteX17" fmla="*/ 1342362 w 7321113"/>
              <a:gd name="connsiteY17" fmla="*/ 824613 h 5615173"/>
              <a:gd name="connsiteX18" fmla="*/ 3130108 w 7321113"/>
              <a:gd name="connsiteY18" fmla="*/ 4019697 h 5615173"/>
              <a:gd name="connsiteX19" fmla="*/ 2739362 w 7321113"/>
              <a:gd name="connsiteY19" fmla="*/ 4801191 h 5615173"/>
              <a:gd name="connsiteX20" fmla="*/ 1787748 w 7321113"/>
              <a:gd name="connsiteY20" fmla="*/ 4801191 h 5615173"/>
              <a:gd name="connsiteX21" fmla="*/ 1397001 w 7321113"/>
              <a:gd name="connsiteY21" fmla="*/ 4019697 h 5615173"/>
              <a:gd name="connsiteX22" fmla="*/ 1787748 w 7321113"/>
              <a:gd name="connsiteY22" fmla="*/ 3238204 h 5615173"/>
              <a:gd name="connsiteX23" fmla="*/ 2739362 w 7321113"/>
              <a:gd name="connsiteY23" fmla="*/ 3238204 h 5615173"/>
              <a:gd name="connsiteX24" fmla="*/ 3130109 w 7321113"/>
              <a:gd name="connsiteY24" fmla="*/ 2405911 h 5615173"/>
              <a:gd name="connsiteX25" fmla="*/ 2739363 w 7321113"/>
              <a:gd name="connsiteY25" fmla="*/ 3187404 h 5615173"/>
              <a:gd name="connsiteX26" fmla="*/ 1787749 w 7321113"/>
              <a:gd name="connsiteY26" fmla="*/ 3187404 h 5615173"/>
              <a:gd name="connsiteX27" fmla="*/ 1397002 w 7321113"/>
              <a:gd name="connsiteY27" fmla="*/ 2405911 h 5615173"/>
              <a:gd name="connsiteX28" fmla="*/ 1787749 w 7321113"/>
              <a:gd name="connsiteY28" fmla="*/ 1624418 h 5615173"/>
              <a:gd name="connsiteX29" fmla="*/ 2739363 w 7321113"/>
              <a:gd name="connsiteY29" fmla="*/ 1624418 h 5615173"/>
              <a:gd name="connsiteX30" fmla="*/ 3130109 w 7321113"/>
              <a:gd name="connsiteY30" fmla="*/ 792126 h 5615173"/>
              <a:gd name="connsiteX31" fmla="*/ 2739363 w 7321113"/>
              <a:gd name="connsiteY31" fmla="*/ 1573619 h 5615173"/>
              <a:gd name="connsiteX32" fmla="*/ 1787749 w 7321113"/>
              <a:gd name="connsiteY32" fmla="*/ 1573619 h 5615173"/>
              <a:gd name="connsiteX33" fmla="*/ 1397002 w 7321113"/>
              <a:gd name="connsiteY33" fmla="*/ 792126 h 5615173"/>
              <a:gd name="connsiteX34" fmla="*/ 1787749 w 7321113"/>
              <a:gd name="connsiteY34" fmla="*/ 10633 h 5615173"/>
              <a:gd name="connsiteX35" fmla="*/ 2739363 w 7321113"/>
              <a:gd name="connsiteY35" fmla="*/ 10633 h 5615173"/>
              <a:gd name="connsiteX36" fmla="*/ 4527108 w 7321113"/>
              <a:gd name="connsiteY36" fmla="*/ 4833679 h 5615173"/>
              <a:gd name="connsiteX37" fmla="*/ 4136362 w 7321113"/>
              <a:gd name="connsiteY37" fmla="*/ 5615173 h 5615173"/>
              <a:gd name="connsiteX38" fmla="*/ 3184749 w 7321113"/>
              <a:gd name="connsiteY38" fmla="*/ 5615173 h 5615173"/>
              <a:gd name="connsiteX39" fmla="*/ 2794002 w 7321113"/>
              <a:gd name="connsiteY39" fmla="*/ 4833679 h 5615173"/>
              <a:gd name="connsiteX40" fmla="*/ 3184749 w 7321113"/>
              <a:gd name="connsiteY40" fmla="*/ 4052187 h 5615173"/>
              <a:gd name="connsiteX41" fmla="*/ 4136362 w 7321113"/>
              <a:gd name="connsiteY41" fmla="*/ 4052187 h 5615173"/>
              <a:gd name="connsiteX42" fmla="*/ 4527109 w 7321113"/>
              <a:gd name="connsiteY42" fmla="*/ 3219893 h 5615173"/>
              <a:gd name="connsiteX43" fmla="*/ 4136363 w 7321113"/>
              <a:gd name="connsiteY43" fmla="*/ 4001386 h 5615173"/>
              <a:gd name="connsiteX44" fmla="*/ 3184750 w 7321113"/>
              <a:gd name="connsiteY44" fmla="*/ 4001386 h 5615173"/>
              <a:gd name="connsiteX45" fmla="*/ 2794003 w 7321113"/>
              <a:gd name="connsiteY45" fmla="*/ 3219893 h 5615173"/>
              <a:gd name="connsiteX46" fmla="*/ 3184750 w 7321113"/>
              <a:gd name="connsiteY46" fmla="*/ 2438400 h 5615173"/>
              <a:gd name="connsiteX47" fmla="*/ 4136363 w 7321113"/>
              <a:gd name="connsiteY47" fmla="*/ 2438400 h 5615173"/>
              <a:gd name="connsiteX48" fmla="*/ 4527109 w 7321113"/>
              <a:gd name="connsiteY48" fmla="*/ 1606108 h 5615173"/>
              <a:gd name="connsiteX49" fmla="*/ 4136363 w 7321113"/>
              <a:gd name="connsiteY49" fmla="*/ 2387601 h 5615173"/>
              <a:gd name="connsiteX50" fmla="*/ 3184750 w 7321113"/>
              <a:gd name="connsiteY50" fmla="*/ 2387601 h 5615173"/>
              <a:gd name="connsiteX51" fmla="*/ 2794003 w 7321113"/>
              <a:gd name="connsiteY51" fmla="*/ 1606108 h 5615173"/>
              <a:gd name="connsiteX52" fmla="*/ 3184750 w 7321113"/>
              <a:gd name="connsiteY52" fmla="*/ 824615 h 5615173"/>
              <a:gd name="connsiteX53" fmla="*/ 4136363 w 7321113"/>
              <a:gd name="connsiteY53" fmla="*/ 824615 h 5615173"/>
              <a:gd name="connsiteX54" fmla="*/ 5924110 w 7321113"/>
              <a:gd name="connsiteY54" fmla="*/ 4009064 h 5615173"/>
              <a:gd name="connsiteX55" fmla="*/ 5533364 w 7321113"/>
              <a:gd name="connsiteY55" fmla="*/ 4790557 h 5615173"/>
              <a:gd name="connsiteX56" fmla="*/ 4581750 w 7321113"/>
              <a:gd name="connsiteY56" fmla="*/ 4790557 h 5615173"/>
              <a:gd name="connsiteX57" fmla="*/ 4191003 w 7321113"/>
              <a:gd name="connsiteY57" fmla="*/ 4009064 h 5615173"/>
              <a:gd name="connsiteX58" fmla="*/ 4581750 w 7321113"/>
              <a:gd name="connsiteY58" fmla="*/ 3227571 h 5615173"/>
              <a:gd name="connsiteX59" fmla="*/ 5533364 w 7321113"/>
              <a:gd name="connsiteY59" fmla="*/ 3227571 h 5615173"/>
              <a:gd name="connsiteX60" fmla="*/ 5924111 w 7321113"/>
              <a:gd name="connsiteY60" fmla="*/ 2395278 h 5615173"/>
              <a:gd name="connsiteX61" fmla="*/ 5533365 w 7321113"/>
              <a:gd name="connsiteY61" fmla="*/ 3176771 h 5615173"/>
              <a:gd name="connsiteX62" fmla="*/ 4581751 w 7321113"/>
              <a:gd name="connsiteY62" fmla="*/ 3176771 h 5615173"/>
              <a:gd name="connsiteX63" fmla="*/ 4191004 w 7321113"/>
              <a:gd name="connsiteY63" fmla="*/ 2395278 h 5615173"/>
              <a:gd name="connsiteX64" fmla="*/ 4581751 w 7321113"/>
              <a:gd name="connsiteY64" fmla="*/ 1613785 h 5615173"/>
              <a:gd name="connsiteX65" fmla="*/ 5533365 w 7321113"/>
              <a:gd name="connsiteY65" fmla="*/ 1613785 h 5615173"/>
              <a:gd name="connsiteX66" fmla="*/ 5924111 w 7321113"/>
              <a:gd name="connsiteY66" fmla="*/ 781493 h 5615173"/>
              <a:gd name="connsiteX67" fmla="*/ 5533365 w 7321113"/>
              <a:gd name="connsiteY67" fmla="*/ 1562986 h 5615173"/>
              <a:gd name="connsiteX68" fmla="*/ 4581751 w 7321113"/>
              <a:gd name="connsiteY68" fmla="*/ 1562986 h 5615173"/>
              <a:gd name="connsiteX69" fmla="*/ 4191005 w 7321113"/>
              <a:gd name="connsiteY69" fmla="*/ 781493 h 5615173"/>
              <a:gd name="connsiteX70" fmla="*/ 4581751 w 7321113"/>
              <a:gd name="connsiteY70" fmla="*/ 0 h 5615173"/>
              <a:gd name="connsiteX71" fmla="*/ 5533365 w 7321113"/>
              <a:gd name="connsiteY71" fmla="*/ 0 h 5615173"/>
              <a:gd name="connsiteX72" fmla="*/ 7321112 w 7321113"/>
              <a:gd name="connsiteY72" fmla="*/ 4801191 h 5615173"/>
              <a:gd name="connsiteX73" fmla="*/ 6930366 w 7321113"/>
              <a:gd name="connsiteY73" fmla="*/ 5582685 h 5615173"/>
              <a:gd name="connsiteX74" fmla="*/ 5978752 w 7321113"/>
              <a:gd name="connsiteY74" fmla="*/ 5582685 h 5615173"/>
              <a:gd name="connsiteX75" fmla="*/ 5588005 w 7321113"/>
              <a:gd name="connsiteY75" fmla="*/ 4801191 h 5615173"/>
              <a:gd name="connsiteX76" fmla="*/ 5978752 w 7321113"/>
              <a:gd name="connsiteY76" fmla="*/ 4019698 h 5615173"/>
              <a:gd name="connsiteX77" fmla="*/ 6930366 w 7321113"/>
              <a:gd name="connsiteY77" fmla="*/ 4019698 h 5615173"/>
              <a:gd name="connsiteX78" fmla="*/ 7321112 w 7321113"/>
              <a:gd name="connsiteY78" fmla="*/ 3187405 h 5615173"/>
              <a:gd name="connsiteX79" fmla="*/ 6930366 w 7321113"/>
              <a:gd name="connsiteY79" fmla="*/ 3968898 h 5615173"/>
              <a:gd name="connsiteX80" fmla="*/ 5978752 w 7321113"/>
              <a:gd name="connsiteY80" fmla="*/ 3968898 h 5615173"/>
              <a:gd name="connsiteX81" fmla="*/ 5588005 w 7321113"/>
              <a:gd name="connsiteY81" fmla="*/ 3187405 h 5615173"/>
              <a:gd name="connsiteX82" fmla="*/ 5978753 w 7321113"/>
              <a:gd name="connsiteY82" fmla="*/ 2405912 h 5615173"/>
              <a:gd name="connsiteX83" fmla="*/ 6930366 w 7321113"/>
              <a:gd name="connsiteY83" fmla="*/ 2405912 h 5615173"/>
              <a:gd name="connsiteX84" fmla="*/ 7321113 w 7321113"/>
              <a:gd name="connsiteY84" fmla="*/ 1573620 h 5615173"/>
              <a:gd name="connsiteX85" fmla="*/ 6930367 w 7321113"/>
              <a:gd name="connsiteY85" fmla="*/ 2355113 h 5615173"/>
              <a:gd name="connsiteX86" fmla="*/ 5978753 w 7321113"/>
              <a:gd name="connsiteY86" fmla="*/ 2355113 h 5615173"/>
              <a:gd name="connsiteX87" fmla="*/ 5588006 w 7321113"/>
              <a:gd name="connsiteY87" fmla="*/ 1573620 h 5615173"/>
              <a:gd name="connsiteX88" fmla="*/ 5978753 w 7321113"/>
              <a:gd name="connsiteY88" fmla="*/ 792127 h 5615173"/>
              <a:gd name="connsiteX89" fmla="*/ 6930367 w 7321113"/>
              <a:gd name="connsiteY89" fmla="*/ 792127 h 56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321113" h="5615173">
                <a:moveTo>
                  <a:pt x="1733107" y="4833677"/>
                </a:moveTo>
                <a:lnTo>
                  <a:pt x="1342361" y="5615170"/>
                </a:lnTo>
                <a:lnTo>
                  <a:pt x="390747" y="5615170"/>
                </a:lnTo>
                <a:lnTo>
                  <a:pt x="0" y="4833676"/>
                </a:lnTo>
                <a:lnTo>
                  <a:pt x="390747" y="4052184"/>
                </a:lnTo>
                <a:lnTo>
                  <a:pt x="1342361" y="4052184"/>
                </a:lnTo>
                <a:close/>
                <a:moveTo>
                  <a:pt x="1733108" y="3219891"/>
                </a:moveTo>
                <a:lnTo>
                  <a:pt x="1342362" y="4001384"/>
                </a:lnTo>
                <a:lnTo>
                  <a:pt x="390748" y="4001384"/>
                </a:lnTo>
                <a:lnTo>
                  <a:pt x="1" y="3219891"/>
                </a:lnTo>
                <a:lnTo>
                  <a:pt x="390748" y="2438398"/>
                </a:lnTo>
                <a:lnTo>
                  <a:pt x="1342362" y="2438398"/>
                </a:lnTo>
                <a:close/>
                <a:moveTo>
                  <a:pt x="1733108" y="1606106"/>
                </a:moveTo>
                <a:lnTo>
                  <a:pt x="1342362" y="2387599"/>
                </a:lnTo>
                <a:lnTo>
                  <a:pt x="390748" y="2387599"/>
                </a:lnTo>
                <a:lnTo>
                  <a:pt x="1" y="1606106"/>
                </a:lnTo>
                <a:lnTo>
                  <a:pt x="390748" y="824613"/>
                </a:lnTo>
                <a:lnTo>
                  <a:pt x="1342362" y="824613"/>
                </a:lnTo>
                <a:close/>
                <a:moveTo>
                  <a:pt x="3130108" y="4019697"/>
                </a:moveTo>
                <a:lnTo>
                  <a:pt x="2739362" y="4801191"/>
                </a:lnTo>
                <a:lnTo>
                  <a:pt x="1787748" y="4801191"/>
                </a:lnTo>
                <a:lnTo>
                  <a:pt x="1397001" y="4019697"/>
                </a:lnTo>
                <a:lnTo>
                  <a:pt x="1787748" y="3238204"/>
                </a:lnTo>
                <a:lnTo>
                  <a:pt x="2739362" y="3238204"/>
                </a:lnTo>
                <a:close/>
                <a:moveTo>
                  <a:pt x="3130109" y="2405911"/>
                </a:moveTo>
                <a:lnTo>
                  <a:pt x="2739363" y="3187404"/>
                </a:lnTo>
                <a:lnTo>
                  <a:pt x="1787749" y="3187404"/>
                </a:lnTo>
                <a:lnTo>
                  <a:pt x="1397002" y="2405911"/>
                </a:lnTo>
                <a:lnTo>
                  <a:pt x="1787749" y="1624418"/>
                </a:lnTo>
                <a:lnTo>
                  <a:pt x="2739363" y="1624418"/>
                </a:lnTo>
                <a:close/>
                <a:moveTo>
                  <a:pt x="3130109" y="792126"/>
                </a:moveTo>
                <a:lnTo>
                  <a:pt x="2739363" y="1573619"/>
                </a:lnTo>
                <a:lnTo>
                  <a:pt x="1787749" y="1573619"/>
                </a:lnTo>
                <a:lnTo>
                  <a:pt x="1397002" y="792126"/>
                </a:lnTo>
                <a:lnTo>
                  <a:pt x="1787749" y="10633"/>
                </a:lnTo>
                <a:lnTo>
                  <a:pt x="2739363" y="10633"/>
                </a:lnTo>
                <a:close/>
                <a:moveTo>
                  <a:pt x="4527108" y="4833679"/>
                </a:moveTo>
                <a:lnTo>
                  <a:pt x="4136362" y="5615173"/>
                </a:lnTo>
                <a:lnTo>
                  <a:pt x="3184749" y="5615173"/>
                </a:lnTo>
                <a:lnTo>
                  <a:pt x="2794002" y="4833679"/>
                </a:lnTo>
                <a:lnTo>
                  <a:pt x="3184749" y="4052187"/>
                </a:lnTo>
                <a:lnTo>
                  <a:pt x="4136362" y="4052187"/>
                </a:lnTo>
                <a:close/>
                <a:moveTo>
                  <a:pt x="4527109" y="3219893"/>
                </a:moveTo>
                <a:lnTo>
                  <a:pt x="4136363" y="4001386"/>
                </a:lnTo>
                <a:lnTo>
                  <a:pt x="3184750" y="4001386"/>
                </a:lnTo>
                <a:lnTo>
                  <a:pt x="2794003" y="3219893"/>
                </a:lnTo>
                <a:lnTo>
                  <a:pt x="3184750" y="2438400"/>
                </a:lnTo>
                <a:lnTo>
                  <a:pt x="4136363" y="2438400"/>
                </a:lnTo>
                <a:close/>
                <a:moveTo>
                  <a:pt x="4527109" y="1606108"/>
                </a:moveTo>
                <a:lnTo>
                  <a:pt x="4136363" y="2387601"/>
                </a:lnTo>
                <a:lnTo>
                  <a:pt x="3184750" y="2387601"/>
                </a:lnTo>
                <a:lnTo>
                  <a:pt x="2794003" y="1606108"/>
                </a:lnTo>
                <a:lnTo>
                  <a:pt x="3184750" y="824615"/>
                </a:lnTo>
                <a:lnTo>
                  <a:pt x="4136363" y="824615"/>
                </a:lnTo>
                <a:close/>
                <a:moveTo>
                  <a:pt x="5924110" y="4009064"/>
                </a:moveTo>
                <a:lnTo>
                  <a:pt x="5533364" y="4790557"/>
                </a:lnTo>
                <a:lnTo>
                  <a:pt x="4581750" y="4790557"/>
                </a:lnTo>
                <a:lnTo>
                  <a:pt x="4191003" y="4009064"/>
                </a:lnTo>
                <a:lnTo>
                  <a:pt x="4581750" y="3227571"/>
                </a:lnTo>
                <a:lnTo>
                  <a:pt x="5533364" y="3227571"/>
                </a:lnTo>
                <a:close/>
                <a:moveTo>
                  <a:pt x="5924111" y="2395278"/>
                </a:moveTo>
                <a:lnTo>
                  <a:pt x="5533365" y="3176771"/>
                </a:lnTo>
                <a:lnTo>
                  <a:pt x="4581751" y="3176771"/>
                </a:lnTo>
                <a:lnTo>
                  <a:pt x="4191004" y="2395278"/>
                </a:lnTo>
                <a:lnTo>
                  <a:pt x="4581751" y="1613785"/>
                </a:lnTo>
                <a:lnTo>
                  <a:pt x="5533365" y="1613785"/>
                </a:lnTo>
                <a:close/>
                <a:moveTo>
                  <a:pt x="5924111" y="781493"/>
                </a:moveTo>
                <a:lnTo>
                  <a:pt x="5533365" y="1562986"/>
                </a:lnTo>
                <a:lnTo>
                  <a:pt x="4581751" y="1562986"/>
                </a:lnTo>
                <a:lnTo>
                  <a:pt x="4191005" y="781493"/>
                </a:lnTo>
                <a:lnTo>
                  <a:pt x="4581751" y="0"/>
                </a:lnTo>
                <a:lnTo>
                  <a:pt x="5533365" y="0"/>
                </a:lnTo>
                <a:close/>
                <a:moveTo>
                  <a:pt x="7321112" y="4801191"/>
                </a:moveTo>
                <a:lnTo>
                  <a:pt x="6930366" y="5582685"/>
                </a:lnTo>
                <a:lnTo>
                  <a:pt x="5978752" y="5582685"/>
                </a:lnTo>
                <a:lnTo>
                  <a:pt x="5588005" y="4801191"/>
                </a:lnTo>
                <a:lnTo>
                  <a:pt x="5978752" y="4019698"/>
                </a:lnTo>
                <a:lnTo>
                  <a:pt x="6930366" y="4019698"/>
                </a:lnTo>
                <a:close/>
                <a:moveTo>
                  <a:pt x="7321112" y="3187405"/>
                </a:moveTo>
                <a:lnTo>
                  <a:pt x="6930366" y="3968898"/>
                </a:lnTo>
                <a:lnTo>
                  <a:pt x="5978752" y="3968898"/>
                </a:lnTo>
                <a:lnTo>
                  <a:pt x="5588005" y="3187405"/>
                </a:lnTo>
                <a:lnTo>
                  <a:pt x="5978753" y="2405912"/>
                </a:lnTo>
                <a:lnTo>
                  <a:pt x="6930366" y="2405912"/>
                </a:lnTo>
                <a:close/>
                <a:moveTo>
                  <a:pt x="7321113" y="1573620"/>
                </a:moveTo>
                <a:lnTo>
                  <a:pt x="6930367" y="2355113"/>
                </a:lnTo>
                <a:lnTo>
                  <a:pt x="5978753" y="2355113"/>
                </a:lnTo>
                <a:lnTo>
                  <a:pt x="5588006" y="1573620"/>
                </a:lnTo>
                <a:lnTo>
                  <a:pt x="5978753" y="792127"/>
                </a:lnTo>
                <a:lnTo>
                  <a:pt x="6930367" y="792127"/>
                </a:lnTo>
                <a:close/>
              </a:path>
            </a:pathLst>
          </a:custGeom>
          <a:blipFill dpi="0" rotWithShape="0">
            <a:blip r:embed="rId3">
              <a:alphaModFix amt="17279"/>
            </a:blip>
            <a:srcRect/>
            <a:tile tx="0" ty="12065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L"/>
          </a:p>
        </p:txBody>
      </p:sp>
      <p:sp>
        <p:nvSpPr>
          <p:cNvPr id="1357" name="Google Shape;1357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Feature Engineering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359" name="Google Shape;1359;p39"/>
          <p:cNvSpPr/>
          <p:nvPr/>
        </p:nvSpPr>
        <p:spPr>
          <a:xfrm>
            <a:off x="6307309" y="3556764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39"/>
          <p:cNvSpPr/>
          <p:nvPr/>
        </p:nvSpPr>
        <p:spPr>
          <a:xfrm>
            <a:off x="2328617" y="4112667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39"/>
          <p:cNvSpPr/>
          <p:nvPr/>
        </p:nvSpPr>
        <p:spPr>
          <a:xfrm>
            <a:off x="2328617" y="11023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39"/>
          <p:cNvSpPr/>
          <p:nvPr/>
        </p:nvSpPr>
        <p:spPr>
          <a:xfrm>
            <a:off x="2328617" y="2668055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4" name="Google Shape;1364;p39"/>
          <p:cNvCxnSpPr>
            <a:stCxn id="1365" idx="2"/>
            <a:endCxn id="1363" idx="6"/>
          </p:cNvCxnSpPr>
          <p:nvPr/>
        </p:nvCxnSpPr>
        <p:spPr>
          <a:xfrm flipH="1">
            <a:off x="2923025" y="2959417"/>
            <a:ext cx="8313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7" name="Google Shape;1367;p39"/>
          <p:cNvCxnSpPr>
            <a:stCxn id="1365" idx="3"/>
            <a:endCxn id="1361" idx="6"/>
          </p:cNvCxnSpPr>
          <p:nvPr/>
        </p:nvCxnSpPr>
        <p:spPr>
          <a:xfrm rot="5400000">
            <a:off x="3022259" y="3438133"/>
            <a:ext cx="8721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8" name="Google Shape;1368;p39"/>
          <p:cNvCxnSpPr>
            <a:stCxn id="1365" idx="1"/>
            <a:endCxn id="1362" idx="6"/>
          </p:cNvCxnSpPr>
          <p:nvPr/>
        </p:nvCxnSpPr>
        <p:spPr>
          <a:xfrm rot="5400000" flipH="1">
            <a:off x="2967359" y="1354801"/>
            <a:ext cx="9819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70" name="Google Shape;1370;p39"/>
          <p:cNvSpPr txBox="1"/>
          <p:nvPr/>
        </p:nvSpPr>
        <p:spPr>
          <a:xfrm>
            <a:off x="511259" y="1321130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Proportion of seasonal sales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2" name="Google Shape;1372;p39"/>
          <p:cNvSpPr txBox="1"/>
          <p:nvPr/>
        </p:nvSpPr>
        <p:spPr>
          <a:xfrm>
            <a:off x="390798" y="2847217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Seasonal bestsellers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4" name="Google Shape;1374;p39"/>
          <p:cNvSpPr txBox="1"/>
          <p:nvPr/>
        </p:nvSpPr>
        <p:spPr>
          <a:xfrm>
            <a:off x="511259" y="4288386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Age group preference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5" name="Google Shape;1375;p39"/>
          <p:cNvSpPr txBox="1"/>
          <p:nvPr/>
        </p:nvSpPr>
        <p:spPr>
          <a:xfrm>
            <a:off x="7005219" y="2045353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Average price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9" name="Google Shape;1379;p39"/>
          <p:cNvSpPr txBox="1"/>
          <p:nvPr/>
        </p:nvSpPr>
        <p:spPr>
          <a:xfrm>
            <a:off x="7001249" y="3740879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Sales channel preference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381" name="Google Shape;1381;p39"/>
          <p:cNvCxnSpPr>
            <a:cxnSpLocks/>
            <a:stCxn id="1365" idx="7"/>
            <a:endCxn id="18" idx="2"/>
          </p:cNvCxnSpPr>
          <p:nvPr/>
        </p:nvCxnSpPr>
        <p:spPr>
          <a:xfrm rot="5400000" flipH="1" flipV="1">
            <a:off x="5592792" y="1692830"/>
            <a:ext cx="245770" cy="1131073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82" name="Google Shape;1382;p39"/>
          <p:cNvCxnSpPr>
            <a:stCxn id="1365" idx="5"/>
            <a:endCxn id="1359" idx="2"/>
          </p:cNvCxnSpPr>
          <p:nvPr/>
        </p:nvCxnSpPr>
        <p:spPr>
          <a:xfrm rot="16200000" flipH="1">
            <a:off x="5570560" y="3117164"/>
            <a:ext cx="316331" cy="1157168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65" name="Google Shape;1365;p39"/>
          <p:cNvSpPr/>
          <p:nvPr/>
        </p:nvSpPr>
        <p:spPr>
          <a:xfrm>
            <a:off x="3754325" y="2141767"/>
            <a:ext cx="1635300" cy="163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3" name="Google Shape;1383;p39"/>
          <p:cNvSpPr txBox="1"/>
          <p:nvPr/>
        </p:nvSpPr>
        <p:spPr>
          <a:xfrm>
            <a:off x="3795355" y="2662292"/>
            <a:ext cx="1547162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Article Diversification</a:t>
            </a:r>
            <a:endParaRPr sz="19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" name="Google Shape;102;p16">
            <a:extLst>
              <a:ext uri="{FF2B5EF4-FFF2-40B4-BE49-F238E27FC236}">
                <a16:creationId xmlns:a16="http://schemas.microsoft.com/office/drawing/2014/main" id="{A9A41D98-8AD5-81B7-81C0-47BB15D65B64}"/>
              </a:ext>
            </a:extLst>
          </p:cNvPr>
          <p:cNvSpPr/>
          <p:nvPr/>
        </p:nvSpPr>
        <p:spPr>
          <a:xfrm>
            <a:off x="6281214" y="1841590"/>
            <a:ext cx="590369" cy="587782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3" name="Graphic 42" descr="Playbook with solid fill">
            <a:extLst>
              <a:ext uri="{FF2B5EF4-FFF2-40B4-BE49-F238E27FC236}">
                <a16:creationId xmlns:a16="http://schemas.microsoft.com/office/drawing/2014/main" id="{15FD5A0F-0175-C7B5-B70A-11E8BE4D2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6716" y="3635336"/>
            <a:ext cx="435485" cy="435485"/>
          </a:xfrm>
          <a:prstGeom prst="rect">
            <a:avLst/>
          </a:prstGeom>
        </p:spPr>
      </p:pic>
      <p:grpSp>
        <p:nvGrpSpPr>
          <p:cNvPr id="10" name="Google Shape;133;p16">
            <a:extLst>
              <a:ext uri="{FF2B5EF4-FFF2-40B4-BE49-F238E27FC236}">
                <a16:creationId xmlns:a16="http://schemas.microsoft.com/office/drawing/2014/main" id="{DAA1A338-0106-1736-F280-800AA6ACF42A}"/>
              </a:ext>
            </a:extLst>
          </p:cNvPr>
          <p:cNvGrpSpPr/>
          <p:nvPr/>
        </p:nvGrpSpPr>
        <p:grpSpPr>
          <a:xfrm>
            <a:off x="6463862" y="2024695"/>
            <a:ext cx="275260" cy="254179"/>
            <a:chOff x="-62511900" y="4129100"/>
            <a:chExt cx="304050" cy="282000"/>
          </a:xfrm>
        </p:grpSpPr>
        <p:sp>
          <p:nvSpPr>
            <p:cNvPr id="11" name="Google Shape;134;p16">
              <a:extLst>
                <a:ext uri="{FF2B5EF4-FFF2-40B4-BE49-F238E27FC236}">
                  <a16:creationId xmlns:a16="http://schemas.microsoft.com/office/drawing/2014/main" id="{D82AA88B-341A-5769-DF5B-B1BADD439B11}"/>
                </a:ext>
              </a:extLst>
            </p:cNvPr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5;p16">
              <a:extLst>
                <a:ext uri="{FF2B5EF4-FFF2-40B4-BE49-F238E27FC236}">
                  <a16:creationId xmlns:a16="http://schemas.microsoft.com/office/drawing/2014/main" id="{E95BA29B-DD4E-8372-FCB7-C4685D43496E}"/>
                </a:ext>
              </a:extLst>
            </p:cNvPr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6;p16">
              <a:extLst>
                <a:ext uri="{FF2B5EF4-FFF2-40B4-BE49-F238E27FC236}">
                  <a16:creationId xmlns:a16="http://schemas.microsoft.com/office/drawing/2014/main" id="{8906E5FB-FD7F-2F31-6DE9-B9E8F533A304}"/>
                </a:ext>
              </a:extLst>
            </p:cNvPr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7;p16">
              <a:extLst>
                <a:ext uri="{FF2B5EF4-FFF2-40B4-BE49-F238E27FC236}">
                  <a16:creationId xmlns:a16="http://schemas.microsoft.com/office/drawing/2014/main" id="{74352C24-34BC-DD0A-63B8-55A7CD0DAD0C}"/>
                </a:ext>
              </a:extLst>
            </p:cNvPr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8;p16">
              <a:extLst>
                <a:ext uri="{FF2B5EF4-FFF2-40B4-BE49-F238E27FC236}">
                  <a16:creationId xmlns:a16="http://schemas.microsoft.com/office/drawing/2014/main" id="{F722DEEA-8F79-6EDA-4005-5A0EDC66518F}"/>
                </a:ext>
              </a:extLst>
            </p:cNvPr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Graphic 25" descr="Monthly calendar with solid fill">
            <a:extLst>
              <a:ext uri="{FF2B5EF4-FFF2-40B4-BE49-F238E27FC236}">
                <a16:creationId xmlns:a16="http://schemas.microsoft.com/office/drawing/2014/main" id="{24CD9ECB-A1AE-1F11-E940-A3F77FA48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0312" y="1170313"/>
            <a:ext cx="445668" cy="445668"/>
          </a:xfrm>
          <a:prstGeom prst="rect">
            <a:avLst/>
          </a:prstGeom>
        </p:spPr>
      </p:pic>
      <p:pic>
        <p:nvPicPr>
          <p:cNvPr id="36" name="Graphic 35" descr="Priorities with solid fill">
            <a:extLst>
              <a:ext uri="{FF2B5EF4-FFF2-40B4-BE49-F238E27FC236}">
                <a16:creationId xmlns:a16="http://schemas.microsoft.com/office/drawing/2014/main" id="{85E025D6-DCDF-F144-55F7-FED1EE41D3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7422" y="2782494"/>
            <a:ext cx="382030" cy="382030"/>
          </a:xfrm>
          <a:prstGeom prst="rect">
            <a:avLst/>
          </a:prstGeom>
        </p:spPr>
      </p:pic>
      <p:pic>
        <p:nvPicPr>
          <p:cNvPr id="39" name="Graphic 38" descr="Hourglass 60% with solid fill">
            <a:extLst>
              <a:ext uri="{FF2B5EF4-FFF2-40B4-BE49-F238E27FC236}">
                <a16:creationId xmlns:a16="http://schemas.microsoft.com/office/drawing/2014/main" id="{409229BB-FD45-8E22-C18A-1C2D3D6129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6255" y="4223758"/>
            <a:ext cx="366658" cy="36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354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0" name="Google Shape;1620;p45"/>
          <p:cNvGrpSpPr/>
          <p:nvPr/>
        </p:nvGrpSpPr>
        <p:grpSpPr>
          <a:xfrm>
            <a:off x="5261985" y="1541077"/>
            <a:ext cx="3379372" cy="3088661"/>
            <a:chOff x="6015419" y="3716859"/>
            <a:chExt cx="557671" cy="511283"/>
          </a:xfrm>
        </p:grpSpPr>
        <p:sp>
          <p:nvSpPr>
            <p:cNvPr id="1621" name="Google Shape;1621;p45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2" name="Google Shape;1622;p45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1623" name="Google Shape;1623;p45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45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45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45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45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45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45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45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45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45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33" name="Google Shape;1633;p45"/>
          <p:cNvSpPr/>
          <p:nvPr/>
        </p:nvSpPr>
        <p:spPr>
          <a:xfrm>
            <a:off x="7761300" y="1216500"/>
            <a:ext cx="925500" cy="518700"/>
          </a:xfrm>
          <a:prstGeom prst="wedgeRectCallout">
            <a:avLst>
              <a:gd name="adj1" fmla="val -33269"/>
              <a:gd name="adj2" fmla="val 260025"/>
            </a:avLst>
          </a:prstGeom>
          <a:solidFill>
            <a:schemeClr val="accent4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45"/>
          <p:cNvSpPr/>
          <p:nvPr/>
        </p:nvSpPr>
        <p:spPr>
          <a:xfrm>
            <a:off x="4676475" y="3874400"/>
            <a:ext cx="925500" cy="518700"/>
          </a:xfrm>
          <a:prstGeom prst="wedgeRectCallout">
            <a:avLst>
              <a:gd name="adj1" fmla="val 169568"/>
              <a:gd name="adj2" fmla="val -4741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6" name="Google Shape;1636;p45"/>
          <p:cNvSpPr txBox="1"/>
          <p:nvPr/>
        </p:nvSpPr>
        <p:spPr>
          <a:xfrm>
            <a:off x="1503363" y="1520963"/>
            <a:ext cx="23688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7" name="Google Shape;1637;p45"/>
          <p:cNvSpPr txBox="1"/>
          <p:nvPr/>
        </p:nvSpPr>
        <p:spPr>
          <a:xfrm>
            <a:off x="1503363" y="1183175"/>
            <a:ext cx="23688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38" name="Google Shape;1638;p45"/>
          <p:cNvSpPr/>
          <p:nvPr/>
        </p:nvSpPr>
        <p:spPr>
          <a:xfrm>
            <a:off x="457188" y="1148663"/>
            <a:ext cx="925500" cy="925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45"/>
          <p:cNvSpPr/>
          <p:nvPr/>
        </p:nvSpPr>
        <p:spPr>
          <a:xfrm>
            <a:off x="457188" y="1148663"/>
            <a:ext cx="925500" cy="925500"/>
          </a:xfrm>
          <a:prstGeom prst="arc">
            <a:avLst>
              <a:gd name="adj1" fmla="val 16200000"/>
              <a:gd name="adj2" fmla="val 1825835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45"/>
          <p:cNvSpPr txBox="1"/>
          <p:nvPr/>
        </p:nvSpPr>
        <p:spPr>
          <a:xfrm>
            <a:off x="502638" y="1454523"/>
            <a:ext cx="8346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19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1" name="Google Shape;1641;p45"/>
          <p:cNvSpPr txBox="1"/>
          <p:nvPr/>
        </p:nvSpPr>
        <p:spPr>
          <a:xfrm>
            <a:off x="1503363" y="2832674"/>
            <a:ext cx="23688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Sun. It’s the fourth-largest by diameter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2" name="Google Shape;1642;p45"/>
          <p:cNvSpPr txBox="1"/>
          <p:nvPr/>
        </p:nvSpPr>
        <p:spPr>
          <a:xfrm>
            <a:off x="1503363" y="2494886"/>
            <a:ext cx="23688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3" name="Google Shape;1643;p45"/>
          <p:cNvSpPr/>
          <p:nvPr/>
        </p:nvSpPr>
        <p:spPr>
          <a:xfrm>
            <a:off x="457188" y="2460375"/>
            <a:ext cx="925500" cy="925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45"/>
          <p:cNvSpPr/>
          <p:nvPr/>
        </p:nvSpPr>
        <p:spPr>
          <a:xfrm>
            <a:off x="457188" y="2460375"/>
            <a:ext cx="925500" cy="925500"/>
          </a:xfrm>
          <a:prstGeom prst="arc">
            <a:avLst>
              <a:gd name="adj1" fmla="val 16200000"/>
              <a:gd name="adj2" fmla="val 7313275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45"/>
          <p:cNvSpPr txBox="1"/>
          <p:nvPr/>
        </p:nvSpPr>
        <p:spPr>
          <a:xfrm>
            <a:off x="502638" y="2766235"/>
            <a:ext cx="8346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65%</a:t>
            </a:r>
            <a:endParaRPr sz="19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6" name="Google Shape;1646;p45"/>
          <p:cNvSpPr txBox="1"/>
          <p:nvPr/>
        </p:nvSpPr>
        <p:spPr>
          <a:xfrm>
            <a:off x="1503374" y="4178851"/>
            <a:ext cx="23688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place. The planet is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7" name="Google Shape;1647;p45"/>
          <p:cNvSpPr txBox="1"/>
          <p:nvPr/>
        </p:nvSpPr>
        <p:spPr>
          <a:xfrm>
            <a:off x="1503374" y="3841063"/>
            <a:ext cx="23688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8" name="Google Shape;1648;p45"/>
          <p:cNvSpPr/>
          <p:nvPr/>
        </p:nvSpPr>
        <p:spPr>
          <a:xfrm>
            <a:off x="457188" y="3806563"/>
            <a:ext cx="925500" cy="925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45"/>
          <p:cNvSpPr/>
          <p:nvPr/>
        </p:nvSpPr>
        <p:spPr>
          <a:xfrm>
            <a:off x="457188" y="3806563"/>
            <a:ext cx="925500" cy="925500"/>
          </a:xfrm>
          <a:prstGeom prst="arc">
            <a:avLst>
              <a:gd name="adj1" fmla="val 16200000"/>
              <a:gd name="adj2" fmla="val 10821934"/>
            </a:avLst>
          </a:prstGeom>
          <a:noFill/>
          <a:ln w="1143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45"/>
          <p:cNvSpPr txBox="1"/>
          <p:nvPr/>
        </p:nvSpPr>
        <p:spPr>
          <a:xfrm>
            <a:off x="502638" y="4144548"/>
            <a:ext cx="8346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sz="19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51" name="Google Shape;1651;p45"/>
          <p:cNvSpPr txBox="1"/>
          <p:nvPr/>
        </p:nvSpPr>
        <p:spPr>
          <a:xfrm>
            <a:off x="4721913" y="3976850"/>
            <a:ext cx="8346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189k</a:t>
            </a:r>
            <a:endParaRPr sz="19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52" name="Google Shape;1652;p45"/>
          <p:cNvSpPr txBox="1"/>
          <p:nvPr/>
        </p:nvSpPr>
        <p:spPr>
          <a:xfrm>
            <a:off x="7761288" y="1318950"/>
            <a:ext cx="9255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321k</a:t>
            </a:r>
            <a:endParaRPr sz="19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53" name="Google Shape;1653;p45"/>
          <p:cNvSpPr/>
          <p:nvPr/>
        </p:nvSpPr>
        <p:spPr>
          <a:xfrm>
            <a:off x="4415225" y="1717025"/>
            <a:ext cx="925500" cy="518700"/>
          </a:xfrm>
          <a:prstGeom prst="wedgeRectCallout">
            <a:avLst>
              <a:gd name="adj1" fmla="val 95681"/>
              <a:gd name="adj2" fmla="val 105331"/>
            </a:avLst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45"/>
          <p:cNvSpPr txBox="1"/>
          <p:nvPr/>
        </p:nvSpPr>
        <p:spPr>
          <a:xfrm>
            <a:off x="4459913" y="1818173"/>
            <a:ext cx="8346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288k</a:t>
            </a:r>
            <a:endParaRPr sz="19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4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46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47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p47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8" name="Google Shape;1668;p47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8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48"/>
          <p:cNvSpPr txBox="1">
            <a:spLocks noGrp="1"/>
          </p:cNvSpPr>
          <p:nvPr>
            <p:ph type="body" idx="4294967295"/>
          </p:nvPr>
        </p:nvSpPr>
        <p:spPr>
          <a:xfrm>
            <a:off x="715075" y="1275800"/>
            <a:ext cx="7079400" cy="318300"/>
          </a:xfrm>
          <a:prstGeom prst="rect">
            <a:avLst/>
          </a:prstGeom>
          <a:solidFill>
            <a:srgbClr val="0E2A4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48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1676" name="Google Shape;1676;p48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1677" name="Google Shape;1677;p48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678" name="Google Shape;1678;p48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679" name="Google Shape;1679;p48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48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81" name="Google Shape;1681;p48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2" name="Google Shape;1682;p48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683" name="Google Shape;1683;p48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684" name="Google Shape;1684;p48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48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86" name="Google Shape;1686;p48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687" name="Google Shape;1687;p48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1688;p48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1689;p48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690;p48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91" name="Google Shape;1691;p48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692" name="Google Shape;1692;p48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693" name="Google Shape;1693;p48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4" name="Google Shape;1694;p48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95" name="Google Shape;1695;p48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696" name="Google Shape;1696;p48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7" name="Google Shape;1697;p48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8" name="Google Shape;1698;p48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9" name="Google Shape;1699;p48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00" name="Google Shape;1700;p48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701" name="Google Shape;1701;p48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702" name="Google Shape;1702;p48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3" name="Google Shape;1703;p48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04" name="Google Shape;1704;p48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705" name="Google Shape;1705;p48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6" name="Google Shape;1706;p48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07" name="Google Shape;1707;p48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708" name="Google Shape;1708;p48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709" name="Google Shape;1709;p48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48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11" name="Google Shape;1711;p48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712" name="Google Shape;1712;p48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3" name="Google Shape;1713;p48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4" name="Google Shape;1714;p48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5" name="Google Shape;1715;p48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6" name="Google Shape;1716;p48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1E84187-F40D-430A-FE24-9F5A7F9A8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49" y="201127"/>
            <a:ext cx="2049546" cy="156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E60FF61-5D9A-3948-5718-4C688CBA9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295" y="151303"/>
            <a:ext cx="2049547" cy="164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7D02F19-CA17-8049-F699-C6D42978D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245" y="1782713"/>
            <a:ext cx="2049547" cy="15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E0F7505-0858-5AF3-82B1-1A352E2C7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570" y="1782714"/>
            <a:ext cx="2049546" cy="156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1A5C56B-7AD3-7158-3B34-E028C7B6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936" y="3401965"/>
            <a:ext cx="2048348" cy="158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>
            <a:extLst>
              <a:ext uri="{FF2B5EF4-FFF2-40B4-BE49-F238E27FC236}">
                <a16:creationId xmlns:a16="http://schemas.microsoft.com/office/drawing/2014/main" id="{B506F6C5-3CF6-EF67-5B92-FD57A6E68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651" y="3406631"/>
            <a:ext cx="2048349" cy="158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27;p28">
            <a:extLst>
              <a:ext uri="{FF2B5EF4-FFF2-40B4-BE49-F238E27FC236}">
                <a16:creationId xmlns:a16="http://schemas.microsoft.com/office/drawing/2014/main" id="{2501B10B-5F1B-0D14-C479-783CEE16B302}"/>
              </a:ext>
            </a:extLst>
          </p:cNvPr>
          <p:cNvSpPr txBox="1">
            <a:spLocks/>
          </p:cNvSpPr>
          <p:nvPr/>
        </p:nvSpPr>
        <p:spPr>
          <a:xfrm>
            <a:off x="276737" y="303898"/>
            <a:ext cx="3824344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GB" dirty="0">
                <a:solidFill>
                  <a:schemeClr val="dk1"/>
                </a:solidFill>
              </a:rPr>
              <a:t>Personalized Models</a:t>
            </a:r>
          </a:p>
        </p:txBody>
      </p:sp>
      <p:sp>
        <p:nvSpPr>
          <p:cNvPr id="5" name="Google Shape;628;p28">
            <a:extLst>
              <a:ext uri="{FF2B5EF4-FFF2-40B4-BE49-F238E27FC236}">
                <a16:creationId xmlns:a16="http://schemas.microsoft.com/office/drawing/2014/main" id="{A7B20D52-8596-6E49-637F-93DB914E5951}"/>
              </a:ext>
            </a:extLst>
          </p:cNvPr>
          <p:cNvSpPr/>
          <p:nvPr/>
        </p:nvSpPr>
        <p:spPr>
          <a:xfrm>
            <a:off x="804669" y="3868059"/>
            <a:ext cx="689400" cy="68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29;p28">
            <a:extLst>
              <a:ext uri="{FF2B5EF4-FFF2-40B4-BE49-F238E27FC236}">
                <a16:creationId xmlns:a16="http://schemas.microsoft.com/office/drawing/2014/main" id="{794A4295-368E-B17D-6BD4-15FE18B78AB3}"/>
              </a:ext>
            </a:extLst>
          </p:cNvPr>
          <p:cNvSpPr/>
          <p:nvPr/>
        </p:nvSpPr>
        <p:spPr>
          <a:xfrm>
            <a:off x="804619" y="2897898"/>
            <a:ext cx="689400" cy="68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30;p28">
            <a:extLst>
              <a:ext uri="{FF2B5EF4-FFF2-40B4-BE49-F238E27FC236}">
                <a16:creationId xmlns:a16="http://schemas.microsoft.com/office/drawing/2014/main" id="{553EADB5-9DB8-C82B-197D-20FACEC70104}"/>
              </a:ext>
            </a:extLst>
          </p:cNvPr>
          <p:cNvSpPr/>
          <p:nvPr/>
        </p:nvSpPr>
        <p:spPr>
          <a:xfrm>
            <a:off x="804681" y="1983186"/>
            <a:ext cx="689400" cy="68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31;p28">
            <a:extLst>
              <a:ext uri="{FF2B5EF4-FFF2-40B4-BE49-F238E27FC236}">
                <a16:creationId xmlns:a16="http://schemas.microsoft.com/office/drawing/2014/main" id="{07DFCB51-7644-5577-EBF6-C12EB83D9250}"/>
              </a:ext>
            </a:extLst>
          </p:cNvPr>
          <p:cNvSpPr/>
          <p:nvPr/>
        </p:nvSpPr>
        <p:spPr>
          <a:xfrm>
            <a:off x="804669" y="1064384"/>
            <a:ext cx="689400" cy="6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32;p28">
            <a:extLst>
              <a:ext uri="{FF2B5EF4-FFF2-40B4-BE49-F238E27FC236}">
                <a16:creationId xmlns:a16="http://schemas.microsoft.com/office/drawing/2014/main" id="{44FD193D-461B-8DE4-18BC-F2CCC4970B51}"/>
              </a:ext>
            </a:extLst>
          </p:cNvPr>
          <p:cNvSpPr txBox="1"/>
          <p:nvPr/>
        </p:nvSpPr>
        <p:spPr>
          <a:xfrm>
            <a:off x="2507882" y="1097656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Threshold: 0.6</a:t>
            </a:r>
            <a:endParaRPr sz="16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" name="Google Shape;633;p28">
            <a:extLst>
              <a:ext uri="{FF2B5EF4-FFF2-40B4-BE49-F238E27FC236}">
                <a16:creationId xmlns:a16="http://schemas.microsoft.com/office/drawing/2014/main" id="{EC580E1A-7B40-EBC6-BDF9-06B39974CF7F}"/>
              </a:ext>
            </a:extLst>
          </p:cNvPr>
          <p:cNvSpPr txBox="1"/>
          <p:nvPr/>
        </p:nvSpPr>
        <p:spPr>
          <a:xfrm>
            <a:off x="1624877" y="1348957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Customers following bestseller trends based on they age group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634;p28">
            <a:extLst>
              <a:ext uri="{FF2B5EF4-FFF2-40B4-BE49-F238E27FC236}">
                <a16:creationId xmlns:a16="http://schemas.microsoft.com/office/drawing/2014/main" id="{965E1267-B89D-AC45-266E-7F3B6D05C582}"/>
              </a:ext>
            </a:extLst>
          </p:cNvPr>
          <p:cNvSpPr txBox="1"/>
          <p:nvPr/>
        </p:nvSpPr>
        <p:spPr>
          <a:xfrm>
            <a:off x="2507882" y="2016479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Threshold: 0.8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" name="Google Shape;635;p28">
            <a:extLst>
              <a:ext uri="{FF2B5EF4-FFF2-40B4-BE49-F238E27FC236}">
                <a16:creationId xmlns:a16="http://schemas.microsoft.com/office/drawing/2014/main" id="{98026419-AA49-559B-C4C8-3AC174F3D557}"/>
              </a:ext>
            </a:extLst>
          </p:cNvPr>
          <p:cNvSpPr txBox="1"/>
          <p:nvPr/>
        </p:nvSpPr>
        <p:spPr>
          <a:xfrm>
            <a:off x="1624877" y="2267770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Customers buying only clothes from a specific index section </a:t>
            </a:r>
          </a:p>
        </p:txBody>
      </p:sp>
      <p:sp>
        <p:nvSpPr>
          <p:cNvPr id="13" name="Google Shape;636;p28">
            <a:extLst>
              <a:ext uri="{FF2B5EF4-FFF2-40B4-BE49-F238E27FC236}">
                <a16:creationId xmlns:a16="http://schemas.microsoft.com/office/drawing/2014/main" id="{A5A981F4-55D2-C0FF-1657-221D08571507}"/>
              </a:ext>
            </a:extLst>
          </p:cNvPr>
          <p:cNvSpPr txBox="1"/>
          <p:nvPr/>
        </p:nvSpPr>
        <p:spPr>
          <a:xfrm>
            <a:off x="2507882" y="2935308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Threshold: 0.8</a:t>
            </a:r>
            <a:endParaRPr sz="1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" name="Google Shape;637;p28">
            <a:extLst>
              <a:ext uri="{FF2B5EF4-FFF2-40B4-BE49-F238E27FC236}">
                <a16:creationId xmlns:a16="http://schemas.microsoft.com/office/drawing/2014/main" id="{C822EBCF-45F6-F62A-5AA6-04207BE15686}"/>
              </a:ext>
            </a:extLst>
          </p:cNvPr>
          <p:cNvSpPr txBox="1"/>
          <p:nvPr/>
        </p:nvSpPr>
        <p:spPr>
          <a:xfrm>
            <a:off x="1624877" y="3184393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Customers buying only discounted products.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638;p28">
            <a:extLst>
              <a:ext uri="{FF2B5EF4-FFF2-40B4-BE49-F238E27FC236}">
                <a16:creationId xmlns:a16="http://schemas.microsoft.com/office/drawing/2014/main" id="{DD9078CE-705C-F875-C9F9-D79BDD592368}"/>
              </a:ext>
            </a:extLst>
          </p:cNvPr>
          <p:cNvSpPr txBox="1"/>
          <p:nvPr/>
        </p:nvSpPr>
        <p:spPr>
          <a:xfrm>
            <a:off x="2591049" y="3867980"/>
            <a:ext cx="15105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Threshold: 0.8</a:t>
            </a:r>
            <a:endParaRPr sz="1600" b="1" dirty="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Google Shape;639;p28">
            <a:extLst>
              <a:ext uri="{FF2B5EF4-FFF2-40B4-BE49-F238E27FC236}">
                <a16:creationId xmlns:a16="http://schemas.microsoft.com/office/drawing/2014/main" id="{EC2938E7-9F25-EAA4-29C0-AF4838E6E1DC}"/>
              </a:ext>
            </a:extLst>
          </p:cNvPr>
          <p:cNvSpPr txBox="1"/>
          <p:nvPr/>
        </p:nvSpPr>
        <p:spPr>
          <a:xfrm>
            <a:off x="1624877" y="4120570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Seasonal customers</a:t>
            </a:r>
            <a:endParaRPr lang="en-GB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raphic 44" descr="Presentation with bar chart with solid fill">
            <a:extLst>
              <a:ext uri="{FF2B5EF4-FFF2-40B4-BE49-F238E27FC236}">
                <a16:creationId xmlns:a16="http://schemas.microsoft.com/office/drawing/2014/main" id="{8DEE24FC-60F8-12C6-7643-E9C8FCEBA3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3619" y="1223956"/>
            <a:ext cx="371400" cy="371400"/>
          </a:xfrm>
          <a:prstGeom prst="rect">
            <a:avLst/>
          </a:prstGeom>
        </p:spPr>
      </p:pic>
      <p:pic>
        <p:nvPicPr>
          <p:cNvPr id="20" name="Graphic 19" descr="Dirndl with solid fill">
            <a:extLst>
              <a:ext uri="{FF2B5EF4-FFF2-40B4-BE49-F238E27FC236}">
                <a16:creationId xmlns:a16="http://schemas.microsoft.com/office/drawing/2014/main" id="{A07FA2D0-1522-1A7F-402D-725DA007A5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341" y="2118584"/>
            <a:ext cx="425956" cy="425956"/>
          </a:xfrm>
          <a:prstGeom prst="rect">
            <a:avLst/>
          </a:prstGeom>
        </p:spPr>
      </p:pic>
      <p:pic>
        <p:nvPicPr>
          <p:cNvPr id="22" name="Graphic 21" descr="Tag with solid fill">
            <a:extLst>
              <a:ext uri="{FF2B5EF4-FFF2-40B4-BE49-F238E27FC236}">
                <a16:creationId xmlns:a16="http://schemas.microsoft.com/office/drawing/2014/main" id="{E50D16A6-69BC-A56C-EA82-49892A6C03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7143" y="3023763"/>
            <a:ext cx="436800" cy="436800"/>
          </a:xfrm>
          <a:prstGeom prst="rect">
            <a:avLst/>
          </a:prstGeom>
        </p:spPr>
      </p:pic>
      <p:pic>
        <p:nvPicPr>
          <p:cNvPr id="24" name="Graphic 23" descr="Monthly calendar with solid fill">
            <a:extLst>
              <a:ext uri="{FF2B5EF4-FFF2-40B4-BE49-F238E27FC236}">
                <a16:creationId xmlns:a16="http://schemas.microsoft.com/office/drawing/2014/main" id="{03610DE4-10A4-3B62-488B-48331B0D9B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2304" y="3987762"/>
            <a:ext cx="449993" cy="44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2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9">
            <a:extLst>
              <a:ext uri="{FF2B5EF4-FFF2-40B4-BE49-F238E27FC236}">
                <a16:creationId xmlns:a16="http://schemas.microsoft.com/office/drawing/2014/main" id="{82BD608E-FB2A-230D-957D-D2AA7E7356E4}"/>
              </a:ext>
            </a:extLst>
          </p:cNvPr>
          <p:cNvSpPr/>
          <p:nvPr/>
        </p:nvSpPr>
        <p:spPr>
          <a:xfrm rot="16200000">
            <a:off x="3556786" y="157419"/>
            <a:ext cx="7321113" cy="5615173"/>
          </a:xfrm>
          <a:custGeom>
            <a:avLst/>
            <a:gdLst>
              <a:gd name="connsiteX0" fmla="*/ 1733107 w 7321113"/>
              <a:gd name="connsiteY0" fmla="*/ 4833677 h 5615173"/>
              <a:gd name="connsiteX1" fmla="*/ 1342361 w 7321113"/>
              <a:gd name="connsiteY1" fmla="*/ 5615170 h 5615173"/>
              <a:gd name="connsiteX2" fmla="*/ 390747 w 7321113"/>
              <a:gd name="connsiteY2" fmla="*/ 5615170 h 5615173"/>
              <a:gd name="connsiteX3" fmla="*/ 0 w 7321113"/>
              <a:gd name="connsiteY3" fmla="*/ 4833676 h 5615173"/>
              <a:gd name="connsiteX4" fmla="*/ 390747 w 7321113"/>
              <a:gd name="connsiteY4" fmla="*/ 4052184 h 5615173"/>
              <a:gd name="connsiteX5" fmla="*/ 1342361 w 7321113"/>
              <a:gd name="connsiteY5" fmla="*/ 4052184 h 5615173"/>
              <a:gd name="connsiteX6" fmla="*/ 1733108 w 7321113"/>
              <a:gd name="connsiteY6" fmla="*/ 3219891 h 5615173"/>
              <a:gd name="connsiteX7" fmla="*/ 1342362 w 7321113"/>
              <a:gd name="connsiteY7" fmla="*/ 4001384 h 5615173"/>
              <a:gd name="connsiteX8" fmla="*/ 390748 w 7321113"/>
              <a:gd name="connsiteY8" fmla="*/ 4001384 h 5615173"/>
              <a:gd name="connsiteX9" fmla="*/ 1 w 7321113"/>
              <a:gd name="connsiteY9" fmla="*/ 3219891 h 5615173"/>
              <a:gd name="connsiteX10" fmla="*/ 390748 w 7321113"/>
              <a:gd name="connsiteY10" fmla="*/ 2438398 h 5615173"/>
              <a:gd name="connsiteX11" fmla="*/ 1342362 w 7321113"/>
              <a:gd name="connsiteY11" fmla="*/ 2438398 h 5615173"/>
              <a:gd name="connsiteX12" fmla="*/ 1733108 w 7321113"/>
              <a:gd name="connsiteY12" fmla="*/ 1606106 h 5615173"/>
              <a:gd name="connsiteX13" fmla="*/ 1342362 w 7321113"/>
              <a:gd name="connsiteY13" fmla="*/ 2387599 h 5615173"/>
              <a:gd name="connsiteX14" fmla="*/ 390748 w 7321113"/>
              <a:gd name="connsiteY14" fmla="*/ 2387599 h 5615173"/>
              <a:gd name="connsiteX15" fmla="*/ 1 w 7321113"/>
              <a:gd name="connsiteY15" fmla="*/ 1606106 h 5615173"/>
              <a:gd name="connsiteX16" fmla="*/ 390748 w 7321113"/>
              <a:gd name="connsiteY16" fmla="*/ 824613 h 5615173"/>
              <a:gd name="connsiteX17" fmla="*/ 1342362 w 7321113"/>
              <a:gd name="connsiteY17" fmla="*/ 824613 h 5615173"/>
              <a:gd name="connsiteX18" fmla="*/ 3130108 w 7321113"/>
              <a:gd name="connsiteY18" fmla="*/ 4019697 h 5615173"/>
              <a:gd name="connsiteX19" fmla="*/ 2739362 w 7321113"/>
              <a:gd name="connsiteY19" fmla="*/ 4801191 h 5615173"/>
              <a:gd name="connsiteX20" fmla="*/ 1787748 w 7321113"/>
              <a:gd name="connsiteY20" fmla="*/ 4801191 h 5615173"/>
              <a:gd name="connsiteX21" fmla="*/ 1397001 w 7321113"/>
              <a:gd name="connsiteY21" fmla="*/ 4019697 h 5615173"/>
              <a:gd name="connsiteX22" fmla="*/ 1787748 w 7321113"/>
              <a:gd name="connsiteY22" fmla="*/ 3238204 h 5615173"/>
              <a:gd name="connsiteX23" fmla="*/ 2739362 w 7321113"/>
              <a:gd name="connsiteY23" fmla="*/ 3238204 h 5615173"/>
              <a:gd name="connsiteX24" fmla="*/ 3130109 w 7321113"/>
              <a:gd name="connsiteY24" fmla="*/ 2405911 h 5615173"/>
              <a:gd name="connsiteX25" fmla="*/ 2739363 w 7321113"/>
              <a:gd name="connsiteY25" fmla="*/ 3187404 h 5615173"/>
              <a:gd name="connsiteX26" fmla="*/ 1787749 w 7321113"/>
              <a:gd name="connsiteY26" fmla="*/ 3187404 h 5615173"/>
              <a:gd name="connsiteX27" fmla="*/ 1397002 w 7321113"/>
              <a:gd name="connsiteY27" fmla="*/ 2405911 h 5615173"/>
              <a:gd name="connsiteX28" fmla="*/ 1787749 w 7321113"/>
              <a:gd name="connsiteY28" fmla="*/ 1624418 h 5615173"/>
              <a:gd name="connsiteX29" fmla="*/ 2739363 w 7321113"/>
              <a:gd name="connsiteY29" fmla="*/ 1624418 h 5615173"/>
              <a:gd name="connsiteX30" fmla="*/ 3130109 w 7321113"/>
              <a:gd name="connsiteY30" fmla="*/ 792126 h 5615173"/>
              <a:gd name="connsiteX31" fmla="*/ 2739363 w 7321113"/>
              <a:gd name="connsiteY31" fmla="*/ 1573619 h 5615173"/>
              <a:gd name="connsiteX32" fmla="*/ 1787749 w 7321113"/>
              <a:gd name="connsiteY32" fmla="*/ 1573619 h 5615173"/>
              <a:gd name="connsiteX33" fmla="*/ 1397002 w 7321113"/>
              <a:gd name="connsiteY33" fmla="*/ 792126 h 5615173"/>
              <a:gd name="connsiteX34" fmla="*/ 1787749 w 7321113"/>
              <a:gd name="connsiteY34" fmla="*/ 10633 h 5615173"/>
              <a:gd name="connsiteX35" fmla="*/ 2739363 w 7321113"/>
              <a:gd name="connsiteY35" fmla="*/ 10633 h 5615173"/>
              <a:gd name="connsiteX36" fmla="*/ 4527108 w 7321113"/>
              <a:gd name="connsiteY36" fmla="*/ 4833679 h 5615173"/>
              <a:gd name="connsiteX37" fmla="*/ 4136362 w 7321113"/>
              <a:gd name="connsiteY37" fmla="*/ 5615173 h 5615173"/>
              <a:gd name="connsiteX38" fmla="*/ 3184749 w 7321113"/>
              <a:gd name="connsiteY38" fmla="*/ 5615173 h 5615173"/>
              <a:gd name="connsiteX39" fmla="*/ 2794002 w 7321113"/>
              <a:gd name="connsiteY39" fmla="*/ 4833679 h 5615173"/>
              <a:gd name="connsiteX40" fmla="*/ 3184749 w 7321113"/>
              <a:gd name="connsiteY40" fmla="*/ 4052187 h 5615173"/>
              <a:gd name="connsiteX41" fmla="*/ 4136362 w 7321113"/>
              <a:gd name="connsiteY41" fmla="*/ 4052187 h 5615173"/>
              <a:gd name="connsiteX42" fmla="*/ 4527109 w 7321113"/>
              <a:gd name="connsiteY42" fmla="*/ 3219893 h 5615173"/>
              <a:gd name="connsiteX43" fmla="*/ 4136363 w 7321113"/>
              <a:gd name="connsiteY43" fmla="*/ 4001386 h 5615173"/>
              <a:gd name="connsiteX44" fmla="*/ 3184750 w 7321113"/>
              <a:gd name="connsiteY44" fmla="*/ 4001386 h 5615173"/>
              <a:gd name="connsiteX45" fmla="*/ 2794003 w 7321113"/>
              <a:gd name="connsiteY45" fmla="*/ 3219893 h 5615173"/>
              <a:gd name="connsiteX46" fmla="*/ 3184750 w 7321113"/>
              <a:gd name="connsiteY46" fmla="*/ 2438400 h 5615173"/>
              <a:gd name="connsiteX47" fmla="*/ 4136363 w 7321113"/>
              <a:gd name="connsiteY47" fmla="*/ 2438400 h 5615173"/>
              <a:gd name="connsiteX48" fmla="*/ 4527109 w 7321113"/>
              <a:gd name="connsiteY48" fmla="*/ 1606108 h 5615173"/>
              <a:gd name="connsiteX49" fmla="*/ 4136363 w 7321113"/>
              <a:gd name="connsiteY49" fmla="*/ 2387601 h 5615173"/>
              <a:gd name="connsiteX50" fmla="*/ 3184750 w 7321113"/>
              <a:gd name="connsiteY50" fmla="*/ 2387601 h 5615173"/>
              <a:gd name="connsiteX51" fmla="*/ 2794003 w 7321113"/>
              <a:gd name="connsiteY51" fmla="*/ 1606108 h 5615173"/>
              <a:gd name="connsiteX52" fmla="*/ 3184750 w 7321113"/>
              <a:gd name="connsiteY52" fmla="*/ 824615 h 5615173"/>
              <a:gd name="connsiteX53" fmla="*/ 4136363 w 7321113"/>
              <a:gd name="connsiteY53" fmla="*/ 824615 h 5615173"/>
              <a:gd name="connsiteX54" fmla="*/ 5924110 w 7321113"/>
              <a:gd name="connsiteY54" fmla="*/ 4009064 h 5615173"/>
              <a:gd name="connsiteX55" fmla="*/ 5533364 w 7321113"/>
              <a:gd name="connsiteY55" fmla="*/ 4790557 h 5615173"/>
              <a:gd name="connsiteX56" fmla="*/ 4581750 w 7321113"/>
              <a:gd name="connsiteY56" fmla="*/ 4790557 h 5615173"/>
              <a:gd name="connsiteX57" fmla="*/ 4191003 w 7321113"/>
              <a:gd name="connsiteY57" fmla="*/ 4009064 h 5615173"/>
              <a:gd name="connsiteX58" fmla="*/ 4581750 w 7321113"/>
              <a:gd name="connsiteY58" fmla="*/ 3227571 h 5615173"/>
              <a:gd name="connsiteX59" fmla="*/ 5533364 w 7321113"/>
              <a:gd name="connsiteY59" fmla="*/ 3227571 h 5615173"/>
              <a:gd name="connsiteX60" fmla="*/ 5924111 w 7321113"/>
              <a:gd name="connsiteY60" fmla="*/ 2395278 h 5615173"/>
              <a:gd name="connsiteX61" fmla="*/ 5533365 w 7321113"/>
              <a:gd name="connsiteY61" fmla="*/ 3176771 h 5615173"/>
              <a:gd name="connsiteX62" fmla="*/ 4581751 w 7321113"/>
              <a:gd name="connsiteY62" fmla="*/ 3176771 h 5615173"/>
              <a:gd name="connsiteX63" fmla="*/ 4191004 w 7321113"/>
              <a:gd name="connsiteY63" fmla="*/ 2395278 h 5615173"/>
              <a:gd name="connsiteX64" fmla="*/ 4581751 w 7321113"/>
              <a:gd name="connsiteY64" fmla="*/ 1613785 h 5615173"/>
              <a:gd name="connsiteX65" fmla="*/ 5533365 w 7321113"/>
              <a:gd name="connsiteY65" fmla="*/ 1613785 h 5615173"/>
              <a:gd name="connsiteX66" fmla="*/ 5924111 w 7321113"/>
              <a:gd name="connsiteY66" fmla="*/ 781493 h 5615173"/>
              <a:gd name="connsiteX67" fmla="*/ 5533365 w 7321113"/>
              <a:gd name="connsiteY67" fmla="*/ 1562986 h 5615173"/>
              <a:gd name="connsiteX68" fmla="*/ 4581751 w 7321113"/>
              <a:gd name="connsiteY68" fmla="*/ 1562986 h 5615173"/>
              <a:gd name="connsiteX69" fmla="*/ 4191005 w 7321113"/>
              <a:gd name="connsiteY69" fmla="*/ 781493 h 5615173"/>
              <a:gd name="connsiteX70" fmla="*/ 4581751 w 7321113"/>
              <a:gd name="connsiteY70" fmla="*/ 0 h 5615173"/>
              <a:gd name="connsiteX71" fmla="*/ 5533365 w 7321113"/>
              <a:gd name="connsiteY71" fmla="*/ 0 h 5615173"/>
              <a:gd name="connsiteX72" fmla="*/ 7321112 w 7321113"/>
              <a:gd name="connsiteY72" fmla="*/ 4801191 h 5615173"/>
              <a:gd name="connsiteX73" fmla="*/ 6930366 w 7321113"/>
              <a:gd name="connsiteY73" fmla="*/ 5582685 h 5615173"/>
              <a:gd name="connsiteX74" fmla="*/ 5978752 w 7321113"/>
              <a:gd name="connsiteY74" fmla="*/ 5582685 h 5615173"/>
              <a:gd name="connsiteX75" fmla="*/ 5588005 w 7321113"/>
              <a:gd name="connsiteY75" fmla="*/ 4801191 h 5615173"/>
              <a:gd name="connsiteX76" fmla="*/ 5978752 w 7321113"/>
              <a:gd name="connsiteY76" fmla="*/ 4019698 h 5615173"/>
              <a:gd name="connsiteX77" fmla="*/ 6930366 w 7321113"/>
              <a:gd name="connsiteY77" fmla="*/ 4019698 h 5615173"/>
              <a:gd name="connsiteX78" fmla="*/ 7321112 w 7321113"/>
              <a:gd name="connsiteY78" fmla="*/ 3187405 h 5615173"/>
              <a:gd name="connsiteX79" fmla="*/ 6930366 w 7321113"/>
              <a:gd name="connsiteY79" fmla="*/ 3968898 h 5615173"/>
              <a:gd name="connsiteX80" fmla="*/ 5978752 w 7321113"/>
              <a:gd name="connsiteY80" fmla="*/ 3968898 h 5615173"/>
              <a:gd name="connsiteX81" fmla="*/ 5588005 w 7321113"/>
              <a:gd name="connsiteY81" fmla="*/ 3187405 h 5615173"/>
              <a:gd name="connsiteX82" fmla="*/ 5978753 w 7321113"/>
              <a:gd name="connsiteY82" fmla="*/ 2405912 h 5615173"/>
              <a:gd name="connsiteX83" fmla="*/ 6930366 w 7321113"/>
              <a:gd name="connsiteY83" fmla="*/ 2405912 h 5615173"/>
              <a:gd name="connsiteX84" fmla="*/ 7321113 w 7321113"/>
              <a:gd name="connsiteY84" fmla="*/ 1573620 h 5615173"/>
              <a:gd name="connsiteX85" fmla="*/ 6930367 w 7321113"/>
              <a:gd name="connsiteY85" fmla="*/ 2355113 h 5615173"/>
              <a:gd name="connsiteX86" fmla="*/ 5978753 w 7321113"/>
              <a:gd name="connsiteY86" fmla="*/ 2355113 h 5615173"/>
              <a:gd name="connsiteX87" fmla="*/ 5588006 w 7321113"/>
              <a:gd name="connsiteY87" fmla="*/ 1573620 h 5615173"/>
              <a:gd name="connsiteX88" fmla="*/ 5978753 w 7321113"/>
              <a:gd name="connsiteY88" fmla="*/ 792127 h 5615173"/>
              <a:gd name="connsiteX89" fmla="*/ 6930367 w 7321113"/>
              <a:gd name="connsiteY89" fmla="*/ 792127 h 56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321113" h="5615173">
                <a:moveTo>
                  <a:pt x="1733107" y="4833677"/>
                </a:moveTo>
                <a:lnTo>
                  <a:pt x="1342361" y="5615170"/>
                </a:lnTo>
                <a:lnTo>
                  <a:pt x="390747" y="5615170"/>
                </a:lnTo>
                <a:lnTo>
                  <a:pt x="0" y="4833676"/>
                </a:lnTo>
                <a:lnTo>
                  <a:pt x="390747" y="4052184"/>
                </a:lnTo>
                <a:lnTo>
                  <a:pt x="1342361" y="4052184"/>
                </a:lnTo>
                <a:close/>
                <a:moveTo>
                  <a:pt x="1733108" y="3219891"/>
                </a:moveTo>
                <a:lnTo>
                  <a:pt x="1342362" y="4001384"/>
                </a:lnTo>
                <a:lnTo>
                  <a:pt x="390748" y="4001384"/>
                </a:lnTo>
                <a:lnTo>
                  <a:pt x="1" y="3219891"/>
                </a:lnTo>
                <a:lnTo>
                  <a:pt x="390748" y="2438398"/>
                </a:lnTo>
                <a:lnTo>
                  <a:pt x="1342362" y="2438398"/>
                </a:lnTo>
                <a:close/>
                <a:moveTo>
                  <a:pt x="1733108" y="1606106"/>
                </a:moveTo>
                <a:lnTo>
                  <a:pt x="1342362" y="2387599"/>
                </a:lnTo>
                <a:lnTo>
                  <a:pt x="390748" y="2387599"/>
                </a:lnTo>
                <a:lnTo>
                  <a:pt x="1" y="1606106"/>
                </a:lnTo>
                <a:lnTo>
                  <a:pt x="390748" y="824613"/>
                </a:lnTo>
                <a:lnTo>
                  <a:pt x="1342362" y="824613"/>
                </a:lnTo>
                <a:close/>
                <a:moveTo>
                  <a:pt x="3130108" y="4019697"/>
                </a:moveTo>
                <a:lnTo>
                  <a:pt x="2739362" y="4801191"/>
                </a:lnTo>
                <a:lnTo>
                  <a:pt x="1787748" y="4801191"/>
                </a:lnTo>
                <a:lnTo>
                  <a:pt x="1397001" y="4019697"/>
                </a:lnTo>
                <a:lnTo>
                  <a:pt x="1787748" y="3238204"/>
                </a:lnTo>
                <a:lnTo>
                  <a:pt x="2739362" y="3238204"/>
                </a:lnTo>
                <a:close/>
                <a:moveTo>
                  <a:pt x="3130109" y="2405911"/>
                </a:moveTo>
                <a:lnTo>
                  <a:pt x="2739363" y="3187404"/>
                </a:lnTo>
                <a:lnTo>
                  <a:pt x="1787749" y="3187404"/>
                </a:lnTo>
                <a:lnTo>
                  <a:pt x="1397002" y="2405911"/>
                </a:lnTo>
                <a:lnTo>
                  <a:pt x="1787749" y="1624418"/>
                </a:lnTo>
                <a:lnTo>
                  <a:pt x="2739363" y="1624418"/>
                </a:lnTo>
                <a:close/>
                <a:moveTo>
                  <a:pt x="3130109" y="792126"/>
                </a:moveTo>
                <a:lnTo>
                  <a:pt x="2739363" y="1573619"/>
                </a:lnTo>
                <a:lnTo>
                  <a:pt x="1787749" y="1573619"/>
                </a:lnTo>
                <a:lnTo>
                  <a:pt x="1397002" y="792126"/>
                </a:lnTo>
                <a:lnTo>
                  <a:pt x="1787749" y="10633"/>
                </a:lnTo>
                <a:lnTo>
                  <a:pt x="2739363" y="10633"/>
                </a:lnTo>
                <a:close/>
                <a:moveTo>
                  <a:pt x="4527108" y="4833679"/>
                </a:moveTo>
                <a:lnTo>
                  <a:pt x="4136362" y="5615173"/>
                </a:lnTo>
                <a:lnTo>
                  <a:pt x="3184749" y="5615173"/>
                </a:lnTo>
                <a:lnTo>
                  <a:pt x="2794002" y="4833679"/>
                </a:lnTo>
                <a:lnTo>
                  <a:pt x="3184749" y="4052187"/>
                </a:lnTo>
                <a:lnTo>
                  <a:pt x="4136362" y="4052187"/>
                </a:lnTo>
                <a:close/>
                <a:moveTo>
                  <a:pt x="4527109" y="3219893"/>
                </a:moveTo>
                <a:lnTo>
                  <a:pt x="4136363" y="4001386"/>
                </a:lnTo>
                <a:lnTo>
                  <a:pt x="3184750" y="4001386"/>
                </a:lnTo>
                <a:lnTo>
                  <a:pt x="2794003" y="3219893"/>
                </a:lnTo>
                <a:lnTo>
                  <a:pt x="3184750" y="2438400"/>
                </a:lnTo>
                <a:lnTo>
                  <a:pt x="4136363" y="2438400"/>
                </a:lnTo>
                <a:close/>
                <a:moveTo>
                  <a:pt x="4527109" y="1606108"/>
                </a:moveTo>
                <a:lnTo>
                  <a:pt x="4136363" y="2387601"/>
                </a:lnTo>
                <a:lnTo>
                  <a:pt x="3184750" y="2387601"/>
                </a:lnTo>
                <a:lnTo>
                  <a:pt x="2794003" y="1606108"/>
                </a:lnTo>
                <a:lnTo>
                  <a:pt x="3184750" y="824615"/>
                </a:lnTo>
                <a:lnTo>
                  <a:pt x="4136363" y="824615"/>
                </a:lnTo>
                <a:close/>
                <a:moveTo>
                  <a:pt x="5924110" y="4009064"/>
                </a:moveTo>
                <a:lnTo>
                  <a:pt x="5533364" y="4790557"/>
                </a:lnTo>
                <a:lnTo>
                  <a:pt x="4581750" y="4790557"/>
                </a:lnTo>
                <a:lnTo>
                  <a:pt x="4191003" y="4009064"/>
                </a:lnTo>
                <a:lnTo>
                  <a:pt x="4581750" y="3227571"/>
                </a:lnTo>
                <a:lnTo>
                  <a:pt x="5533364" y="3227571"/>
                </a:lnTo>
                <a:close/>
                <a:moveTo>
                  <a:pt x="5924111" y="2395278"/>
                </a:moveTo>
                <a:lnTo>
                  <a:pt x="5533365" y="3176771"/>
                </a:lnTo>
                <a:lnTo>
                  <a:pt x="4581751" y="3176771"/>
                </a:lnTo>
                <a:lnTo>
                  <a:pt x="4191004" y="2395278"/>
                </a:lnTo>
                <a:lnTo>
                  <a:pt x="4581751" y="1613785"/>
                </a:lnTo>
                <a:lnTo>
                  <a:pt x="5533365" y="1613785"/>
                </a:lnTo>
                <a:close/>
                <a:moveTo>
                  <a:pt x="5924111" y="781493"/>
                </a:moveTo>
                <a:lnTo>
                  <a:pt x="5533365" y="1562986"/>
                </a:lnTo>
                <a:lnTo>
                  <a:pt x="4581751" y="1562986"/>
                </a:lnTo>
                <a:lnTo>
                  <a:pt x="4191005" y="781493"/>
                </a:lnTo>
                <a:lnTo>
                  <a:pt x="4581751" y="0"/>
                </a:lnTo>
                <a:lnTo>
                  <a:pt x="5533365" y="0"/>
                </a:lnTo>
                <a:close/>
                <a:moveTo>
                  <a:pt x="7321112" y="4801191"/>
                </a:moveTo>
                <a:lnTo>
                  <a:pt x="6930366" y="5582685"/>
                </a:lnTo>
                <a:lnTo>
                  <a:pt x="5978752" y="5582685"/>
                </a:lnTo>
                <a:lnTo>
                  <a:pt x="5588005" y="4801191"/>
                </a:lnTo>
                <a:lnTo>
                  <a:pt x="5978752" y="4019698"/>
                </a:lnTo>
                <a:lnTo>
                  <a:pt x="6930366" y="4019698"/>
                </a:lnTo>
                <a:close/>
                <a:moveTo>
                  <a:pt x="7321112" y="3187405"/>
                </a:moveTo>
                <a:lnTo>
                  <a:pt x="6930366" y="3968898"/>
                </a:lnTo>
                <a:lnTo>
                  <a:pt x="5978752" y="3968898"/>
                </a:lnTo>
                <a:lnTo>
                  <a:pt x="5588005" y="3187405"/>
                </a:lnTo>
                <a:lnTo>
                  <a:pt x="5978753" y="2405912"/>
                </a:lnTo>
                <a:lnTo>
                  <a:pt x="6930366" y="2405912"/>
                </a:lnTo>
                <a:close/>
                <a:moveTo>
                  <a:pt x="7321113" y="1573620"/>
                </a:moveTo>
                <a:lnTo>
                  <a:pt x="6930367" y="2355113"/>
                </a:lnTo>
                <a:lnTo>
                  <a:pt x="5978753" y="2355113"/>
                </a:lnTo>
                <a:lnTo>
                  <a:pt x="5588006" y="1573620"/>
                </a:lnTo>
                <a:lnTo>
                  <a:pt x="5978753" y="792127"/>
                </a:lnTo>
                <a:lnTo>
                  <a:pt x="6930367" y="792127"/>
                </a:lnTo>
                <a:close/>
              </a:path>
            </a:pathLst>
          </a:custGeom>
          <a:blipFill dpi="0" rotWithShape="0">
            <a:blip r:embed="rId3"/>
            <a:srcRect/>
            <a:tile tx="0" ty="12065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L"/>
          </a:p>
        </p:txBody>
      </p:sp>
      <p:sp>
        <p:nvSpPr>
          <p:cNvPr id="4" name="Google Shape;57;p15">
            <a:extLst>
              <a:ext uri="{FF2B5EF4-FFF2-40B4-BE49-F238E27FC236}">
                <a16:creationId xmlns:a16="http://schemas.microsoft.com/office/drawing/2014/main" id="{A8FDC978-443B-625B-050F-15635B999D0A}"/>
              </a:ext>
            </a:extLst>
          </p:cNvPr>
          <p:cNvSpPr txBox="1">
            <a:spLocks/>
          </p:cNvSpPr>
          <p:nvPr/>
        </p:nvSpPr>
        <p:spPr>
          <a:xfrm>
            <a:off x="987356" y="1629550"/>
            <a:ext cx="3422400" cy="15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GB" sz="66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67105417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2"/>
          <p:cNvSpPr/>
          <p:nvPr/>
        </p:nvSpPr>
        <p:spPr>
          <a:xfrm>
            <a:off x="1431424" y="1453168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2"/>
          <p:cNvSpPr/>
          <p:nvPr/>
        </p:nvSpPr>
        <p:spPr>
          <a:xfrm>
            <a:off x="5370177" y="1453168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MLP vs </a:t>
            </a:r>
            <a:r>
              <a:rPr lang="en" dirty="0" err="1">
                <a:solidFill>
                  <a:schemeClr val="dk1"/>
                </a:solidFill>
              </a:rPr>
              <a:t>TwoTower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08" name="Google Shape;1508;p42"/>
          <p:cNvSpPr txBox="1"/>
          <p:nvPr/>
        </p:nvSpPr>
        <p:spPr>
          <a:xfrm>
            <a:off x="5843577" y="1518918"/>
            <a:ext cx="1395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Recall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9" name="Google Shape;1509;p42"/>
          <p:cNvSpPr txBox="1"/>
          <p:nvPr/>
        </p:nvSpPr>
        <p:spPr>
          <a:xfrm>
            <a:off x="1904899" y="1518918"/>
            <a:ext cx="1395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Precision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CC34B4-CE96-17AF-E683-8B78470AC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44" y="1974832"/>
            <a:ext cx="3861539" cy="3008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867F14-7798-32A4-0D9B-D365229FA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99" y="1974832"/>
            <a:ext cx="3923059" cy="30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52002"/>
      </p:ext>
    </p:extLst>
  </p:cSld>
  <p:clrMapOvr>
    <a:masterClrMapping/>
  </p:clrMapOvr>
</p:sld>
</file>

<file path=ppt/theme/theme1.xml><?xml version="1.0" encoding="utf-8"?>
<a:theme xmlns:a="http://schemas.openxmlformats.org/drawingml/2006/main" name="Big Data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64E"/>
      </a:accent1>
      <a:accent2>
        <a:srgbClr val="FF8001"/>
      </a:accent2>
      <a:accent3>
        <a:srgbClr val="5FD0DB"/>
      </a:accent3>
      <a:accent4>
        <a:srgbClr val="32AAD9"/>
      </a:accent4>
      <a:accent5>
        <a:srgbClr val="1A569C"/>
      </a:accent5>
      <a:accent6>
        <a:srgbClr val="D558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3085</Words>
  <Application>Microsoft Macintosh PowerPoint</Application>
  <PresentationFormat>On-screen Show (16:9)</PresentationFormat>
  <Paragraphs>658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6" baseType="lpstr">
      <vt:lpstr>Calibri</vt:lpstr>
      <vt:lpstr>Proxima Nova</vt:lpstr>
      <vt:lpstr>Lato Light</vt:lpstr>
      <vt:lpstr>Fira Sans Extra Condensed SemiBold</vt:lpstr>
      <vt:lpstr>Futura Medium</vt:lpstr>
      <vt:lpstr>Fira Sans</vt:lpstr>
      <vt:lpstr>Roboto</vt:lpstr>
      <vt:lpstr>Arial</vt:lpstr>
      <vt:lpstr>Proxima Nova Semibold</vt:lpstr>
      <vt:lpstr>Fira Sans Extra Condensed</vt:lpstr>
      <vt:lpstr>Fira Sans Extra Condensed Medium</vt:lpstr>
      <vt:lpstr>Big Data Infographics by Slidesgo</vt:lpstr>
      <vt:lpstr>Slidesgo Final Pages</vt:lpstr>
      <vt:lpstr>PowerPoint Presentation</vt:lpstr>
      <vt:lpstr>PowerPoint Presentation</vt:lpstr>
      <vt:lpstr>Research Plan</vt:lpstr>
      <vt:lpstr>MLP vs TwoTower</vt:lpstr>
      <vt:lpstr>Feature Engineering</vt:lpstr>
      <vt:lpstr>Feature Engineering</vt:lpstr>
      <vt:lpstr>PowerPoint Presentation</vt:lpstr>
      <vt:lpstr>PowerPoint Presentation</vt:lpstr>
      <vt:lpstr>MLP vs TwoTower</vt:lpstr>
      <vt:lpstr>Personalized Models</vt:lpstr>
      <vt:lpstr>Final Models –  Average MAP</vt:lpstr>
      <vt:lpstr>Final Models – Precision</vt:lpstr>
      <vt:lpstr>Final Models – Recall</vt:lpstr>
      <vt:lpstr>Final Results</vt:lpstr>
      <vt:lpstr>PowerPoint Presentation</vt:lpstr>
      <vt:lpstr>PowerPoint Presentation</vt:lpstr>
      <vt:lpstr>Research Plan</vt:lpstr>
      <vt:lpstr>MLP vs TwoTower</vt:lpstr>
      <vt:lpstr>Feature Engineering</vt:lpstr>
      <vt:lpstr>Feature Engineering</vt:lpstr>
      <vt:lpstr>PowerPoint Presentation</vt:lpstr>
      <vt:lpstr>PowerPoint Presentation</vt:lpstr>
      <vt:lpstr>MLP vs TwoTower</vt:lpstr>
      <vt:lpstr>Personalized Models</vt:lpstr>
      <vt:lpstr>Final Models –  Average MAP</vt:lpstr>
      <vt:lpstr>Final Models – Precision</vt:lpstr>
      <vt:lpstr>Final Models – Recall</vt:lpstr>
      <vt:lpstr>Final Results</vt:lpstr>
      <vt:lpstr>Conclusions</vt:lpstr>
      <vt:lpstr>Big Data Infographics</vt:lpstr>
      <vt:lpstr>Big Data Infographics</vt:lpstr>
      <vt:lpstr>Big Data Infographics </vt:lpstr>
      <vt:lpstr>Big Data Infographics </vt:lpstr>
      <vt:lpstr>Big Data Infographics</vt:lpstr>
      <vt:lpstr>PowerPoint Presentation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Report</dc:title>
  <cp:lastModifiedBy>Tadeusz Zioło</cp:lastModifiedBy>
  <cp:revision>8</cp:revision>
  <dcterms:modified xsi:type="dcterms:W3CDTF">2023-12-13T22:45:19Z</dcterms:modified>
</cp:coreProperties>
</file>